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36"/>
  </p:notesMasterIdLst>
  <p:handoutMasterIdLst>
    <p:handoutMasterId r:id="rId37"/>
  </p:handoutMasterIdLst>
  <p:sldIdLst>
    <p:sldId id="256" r:id="rId3"/>
    <p:sldId id="295" r:id="rId4"/>
    <p:sldId id="297" r:id="rId5"/>
    <p:sldId id="298" r:id="rId6"/>
    <p:sldId id="299" r:id="rId7"/>
    <p:sldId id="301" r:id="rId8"/>
    <p:sldId id="303" r:id="rId9"/>
    <p:sldId id="304" r:id="rId10"/>
    <p:sldId id="257" r:id="rId11"/>
    <p:sldId id="273" r:id="rId12"/>
    <p:sldId id="274" r:id="rId13"/>
    <p:sldId id="262" r:id="rId14"/>
    <p:sldId id="277" r:id="rId15"/>
    <p:sldId id="278" r:id="rId16"/>
    <p:sldId id="279" r:id="rId17"/>
    <p:sldId id="263" r:id="rId18"/>
    <p:sldId id="281" r:id="rId19"/>
    <p:sldId id="282" r:id="rId20"/>
    <p:sldId id="283" r:id="rId21"/>
    <p:sldId id="284" r:id="rId22"/>
    <p:sldId id="285" r:id="rId23"/>
    <p:sldId id="286" r:id="rId24"/>
    <p:sldId id="287" r:id="rId25"/>
    <p:sldId id="275" r:id="rId26"/>
    <p:sldId id="270" r:id="rId27"/>
    <p:sldId id="289" r:id="rId28"/>
    <p:sldId id="288" r:id="rId29"/>
    <p:sldId id="292" r:id="rId30"/>
    <p:sldId id="293" r:id="rId31"/>
    <p:sldId id="294" r:id="rId32"/>
    <p:sldId id="290" r:id="rId33"/>
    <p:sldId id="291" r:id="rId34"/>
    <p:sldId id="276" r:id="rId35"/>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orient="horz" pos="1200">
          <p15:clr>
            <a:srgbClr val="A4A3A4"/>
          </p15:clr>
        </p15:guide>
        <p15:guide id="3" orient="horz" pos="3888">
          <p15:clr>
            <a:srgbClr val="A4A3A4"/>
          </p15:clr>
        </p15:guide>
        <p15:guide id="4" orient="horz" pos="2880">
          <p15:clr>
            <a:srgbClr val="A4A3A4"/>
          </p15:clr>
        </p15:guide>
        <p15:guide id="5" orient="horz" pos="3216">
          <p15:clr>
            <a:srgbClr val="A4A3A4"/>
          </p15:clr>
        </p15:guide>
        <p15:guide id="6" orient="horz" pos="816">
          <p15:clr>
            <a:srgbClr val="A4A3A4"/>
          </p15:clr>
        </p15:guide>
        <p15:guide id="7" orient="horz" pos="175">
          <p15:clr>
            <a:srgbClr val="A4A3A4"/>
          </p15:clr>
        </p15:guide>
        <p15:guide id="8" pos="3839">
          <p15:clr>
            <a:srgbClr val="A4A3A4"/>
          </p15:clr>
        </p15:guide>
        <p15:guide id="9" pos="959">
          <p15:clr>
            <a:srgbClr val="A4A3A4"/>
          </p15:clr>
        </p15:guide>
        <p15:guide id="10" pos="6719">
          <p15:clr>
            <a:srgbClr val="A4A3A4"/>
          </p15:clr>
        </p15:guide>
        <p15:guide id="11" pos="6143">
          <p15:clr>
            <a:srgbClr val="A4A3A4"/>
          </p15:clr>
        </p15:guide>
        <p15:guide id="12" pos="283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6E25E649-3F16-4E02-A733-19D2CDBF48F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6980" autoAdjust="0"/>
    <p:restoredTop sz="94660"/>
  </p:normalViewPr>
  <p:slideViewPr>
    <p:cSldViewPr>
      <p:cViewPr varScale="1">
        <p:scale>
          <a:sx n="73" d="100"/>
          <a:sy n="73" d="100"/>
        </p:scale>
        <p:origin x="-528" y="-102"/>
      </p:cViewPr>
      <p:guideLst>
        <p:guide orient="horz" pos="2160"/>
        <p:guide orient="horz" pos="1200"/>
        <p:guide orient="horz" pos="3888"/>
        <p:guide orient="horz" pos="2880"/>
        <p:guide orient="horz" pos="3216"/>
        <p:guide orient="horz" pos="816"/>
        <p:guide orient="horz" pos="175"/>
        <p:guide pos="3839"/>
        <p:guide pos="959"/>
        <p:guide pos="6719"/>
        <p:guide pos="6143"/>
        <p:guide pos="2831"/>
      </p:guideLst>
    </p:cSldViewPr>
  </p:slideViewPr>
  <p:notesTextViewPr>
    <p:cViewPr>
      <p:scale>
        <a:sx n="1" d="1"/>
        <a:sy n="1" d="1"/>
      </p:scale>
      <p:origin x="0" y="0"/>
    </p:cViewPr>
  </p:notesTextViewPr>
  <p:notesViewPr>
    <p:cSldViewPr showGuides="1">
      <p:cViewPr varScale="1">
        <p:scale>
          <a:sx n="55" d="100"/>
          <a:sy n="55" d="100"/>
        </p:scale>
        <p:origin x="3072" y="8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84AA43A-3F76-4A13-9CD6-36134EB429E3}" type="datetimeFigureOut">
              <a:rPr lang="ru-RU"/>
              <a:pPr/>
              <a:t>27.01.2014</a:t>
            </a:fld>
            <a:endParaRPr/>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850423A-8BCE-448E-A97B-03A88B2B12C1}" type="slidenum">
              <a:rPr/>
              <a:pPr/>
              <a:t>‹#›</a:t>
            </a:fld>
            <a:endParaRPr/>
          </a:p>
        </p:txBody>
      </p:sp>
    </p:spTree>
    <p:extLst>
      <p:ext uri="{BB962C8B-B14F-4D97-AF65-F5344CB8AC3E}">
        <p14:creationId xmlns:p14="http://schemas.microsoft.com/office/powerpoint/2010/main" xmlns="" val="40513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674A4F-2B7A-4ECB-A400-260B2FFC03C1}" type="datetimeFigureOut">
              <a:rPr lang="ru-RU"/>
              <a:pPr/>
              <a:t>27.01.2014</a:t>
            </a:fld>
            <a:endParaRPr/>
          </a:p>
        </p:txBody>
      </p:sp>
      <p:sp>
        <p:nvSpPr>
          <p:cNvPr id="4" name="Образ слайда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Образец текста</a:t>
            </a:r>
          </a:p>
          <a:p>
            <a:pPr lvl="1"/>
            <a:r>
              <a:rPr/>
              <a:t>Второй уровень</a:t>
            </a:r>
          </a:p>
          <a:p>
            <a:pPr lvl="2"/>
            <a:r>
              <a:rPr/>
              <a:t>Третий уровень</a:t>
            </a:r>
          </a:p>
          <a:p>
            <a:pPr lvl="3"/>
            <a:r>
              <a:rPr/>
              <a:t>Четвертый уровень</a:t>
            </a:r>
          </a:p>
          <a:p>
            <a:pPr lvl="4"/>
            <a:r>
              <a:rPr/>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F2A70B-78F2-4DCF-B53B-C990D2FAFB8A}" type="slidenum">
              <a:rPr/>
              <a:pPr/>
              <a:t>‹#›</a:t>
            </a:fld>
            <a:endParaRPr/>
          </a:p>
        </p:txBody>
      </p:sp>
    </p:spTree>
    <p:extLst>
      <p:ext uri="{BB962C8B-B14F-4D97-AF65-F5344CB8AC3E}">
        <p14:creationId xmlns:p14="http://schemas.microsoft.com/office/powerpoint/2010/main" xmlns="" val="2411570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2413" y="1905000"/>
            <a:ext cx="9144000" cy="2667000"/>
          </a:xfrm>
        </p:spPr>
        <p:txBody>
          <a:bodyPr>
            <a:noAutofit/>
          </a:bodyPr>
          <a:lstStyle>
            <a:lvl1pPr>
              <a:defRPr sz="5400"/>
            </a:lvl1pPr>
          </a:lstStyle>
          <a:p>
            <a:r>
              <a:rPr lang="ru-RU" noProof="0" smtClean="0"/>
              <a:t>Образец заголовка</a:t>
            </a:r>
            <a:endParaRPr lang="ru-RU" noProof="0" dirty="0"/>
          </a:p>
        </p:txBody>
      </p:sp>
      <p:sp>
        <p:nvSpPr>
          <p:cNvPr id="3" name="Подзаголовок 2"/>
          <p:cNvSpPr>
            <a:spLocks noGrp="1"/>
          </p:cNvSpPr>
          <p:nvPr>
            <p:ph type="subTitle" idx="1"/>
          </p:nvPr>
        </p:nvSpPr>
        <p:spPr>
          <a:xfrm>
            <a:off x="1522413" y="5105400"/>
            <a:ext cx="9143999" cy="1066800"/>
          </a:xfrm>
        </p:spPr>
        <p:txBody>
          <a:bodyPr/>
          <a:lstStyle>
            <a:lvl1pPr marL="0" indent="0" algn="l">
              <a:spcBef>
                <a:spcPts val="0"/>
              </a:spcBef>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noProof="0" smtClean="0"/>
              <a:t>Образец подзаголовка</a:t>
            </a:r>
            <a:endParaRPr lang="ru-RU" noProof="0" dirty="0"/>
          </a:p>
        </p:txBody>
      </p:sp>
      <p:grpSp>
        <p:nvGrpSpPr>
          <p:cNvPr id="256" name="line"/>
          <p:cNvGrpSpPr/>
          <p:nvPr/>
        </p:nvGrpSpPr>
        <p:grpSpPr bwMode="invGray">
          <a:xfrm>
            <a:off x="1584896" y="4724400"/>
            <a:ext cx="8631936" cy="64008"/>
            <a:chOff x="-4110038" y="2703513"/>
            <a:chExt cx="17394239" cy="160336"/>
          </a:xfrm>
          <a:solidFill>
            <a:schemeClr val="accent1"/>
          </a:solidFill>
        </p:grpSpPr>
        <p:sp>
          <p:nvSpPr>
            <p:cNvPr id="257" name="Полилиния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58" name="Полилиния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59" name="Полилиния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60" name="Полилиния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61" name="Полилиния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62" name="Полилиния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63" name="Полилиния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64" name="Полилиния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65" name="Полилиния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66" name="Полилиния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67" name="Полилиния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68" name="Полилиния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69" name="Полилиния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70" name="Полилиния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71" name="Полилиния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72" name="Полилиния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73" name="Полилиния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74" name="Полилиния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75" name="Полилиния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76" name="Полилиния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77" name="Полилиния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78" name="Полилиния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79" name="Полилиния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80" name="Полилиния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81" name="Полилиния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82" name="Полилиния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83" name="Полилиния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84" name="Полилиния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85" name="Полилиния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86" name="Полилиния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87" name="Полилиния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88" name="Полилиния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89" name="Полилиния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90" name="Полилиния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91" name="Полилиния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92" name="Полилиния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93" name="Полилиния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94" name="Полилиния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95" name="Полилиния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96" name="Полилиния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97" name="Полилиния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98" name="Полилиния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99" name="Полилиния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00" name="Полилиния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01" name="Полилиния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02" name="Полилиния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03" name="Полилиния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04" name="Полилиния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05" name="Полилиния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06" name="Полилиния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07" name="Полилиния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08" name="Полилиния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09" name="Полилиния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10" name="Полилиния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11" name="Полилиния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12" name="Полилиния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13" name="Полилиния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14" name="Полилиния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15" name="Полилиния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16" name="Полилиния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17" name="Полилиния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18" name="Полилиния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19" name="Полилиния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20" name="Полилиния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21" name="Полилиния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22" name="Полилиния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23" name="Полилиния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24" name="Полилиния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25" name="Полилиния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26" name="Полилиния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27" name="Полилиния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28" name="Полилиния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29" name="Полилиния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30" name="Полилиния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31" name="Полилиния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32" name="Полилиния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33" name="Полилиния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34" name="Полилиния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35" name="Полилиния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36" name="Полилиния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37" name="Полилиния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38" name="Полилиния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39" name="Полилиния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40" name="Полилиния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41" name="Полилиния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42" name="Полилиния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43" name="Полилиния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44" name="Полилиния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45" name="Полилиния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46" name="Полилиния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47" name="Полилиния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48" name="Полилиния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49" name="Полилиния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50" name="Полилиния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51" name="Полилиния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52" name="Полилиния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53" name="Полилиния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54" name="Полилиния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55" name="Полилиния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56" name="Полилиния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57" name="Полилиния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58" name="Полилиния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59" name="Полилиния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60" name="Полилиния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61" name="Полилиния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62" name="Полилиния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63" name="Полилиния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64" name="Полилиния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65" name="Полилиния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66" name="Полилиния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67" name="Полилиния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68" name="Полилиния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69" name="Полилиния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70" name="Полилиния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71" name="Полилиния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72" name="Полилиния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73" name="Полилиния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74" name="Полилиния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75" name="Полилиния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76" name="Полилиния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77" name="Полилиния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78" name="Полилиния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79" name="Полилиния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grpSp>
    </p:spTree>
    <p:extLst>
      <p:ext uri="{BB962C8B-B14F-4D97-AF65-F5344CB8AC3E}">
        <p14:creationId xmlns:p14="http://schemas.microsoft.com/office/powerpoint/2010/main" xmlns="" val="67435665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grpSp>
        <p:nvGrpSpPr>
          <p:cNvPr id="7" name="line"/>
          <p:cNvGrpSpPr/>
          <p:nvPr/>
        </p:nvGrpSpPr>
        <p:grpSpPr bwMode="invGray">
          <a:xfrm>
            <a:off x="1522413" y="1514475"/>
            <a:ext cx="10569575" cy="64008"/>
            <a:chOff x="1522413" y="1514475"/>
            <a:chExt cx="10569575" cy="64008"/>
          </a:xfrm>
        </p:grpSpPr>
        <p:sp>
          <p:nvSpPr>
            <p:cNvPr id="8" name="Полилиния 7"/>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 name="Полилиния 8"/>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0" name="Полилиния 9"/>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1" name="Полилиния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2" name="Полилиния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3" name="Полилиния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4" name="Полилиния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5" name="Полилиния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 name="Полилиния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 name="Полилиния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 name="Полилиния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 name="Полилиния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 name="Полилиния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 name="Полилиния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 name="Полилиния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3" name="Полилиния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4" name="Полилиния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5" name="Полилиния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6" name="Полилиния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7" name="Полилиния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8" name="Полилиния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9" name="Полилиния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30" name="Полилиния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31" name="Полилиния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32" name="Полилиния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33" name="Полилиния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34" name="Полилиния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35" name="Полилиния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36" name="Полилиния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37" name="Полилиния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38" name="Полилиния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39" name="Полилиния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40" name="Полилиния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41" name="Полилиния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42" name="Полилиния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43" name="Полилиния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44" name="Полилиния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45" name="Полилиния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46" name="Полилиния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47" name="Полилиния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48" name="Полилиния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49" name="Полилиния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50" name="Полилиния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51" name="Полилиния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52" name="Полилиния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53" name="Полилиния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54" name="Полилиния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55" name="Полилиния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56" name="Полилиния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57" name="Полилиния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58" name="Полилиния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59" name="Полилиния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0" name="Полилиния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1" name="Полилиния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2" name="Полилиния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3" name="Полилиния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4" name="Полилиния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5" name="Полилиния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6" name="Полилиния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7" name="Полилиния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8" name="Полилиния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9" name="Полилиния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0" name="Полилиния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1" name="Полилиния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2" name="Полилиния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3" name="Полилиния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4" name="Полилиния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5" name="Полилиния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6" name="Полилиния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7" name="Полилиния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8" name="Полилиния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9" name="Полилиния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0" name="Полилиния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1" name="Полилиния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grpSp>
      <p:sp>
        <p:nvSpPr>
          <p:cNvPr id="2" name="Заголовок 1"/>
          <p:cNvSpPr>
            <a:spLocks noGrp="1"/>
          </p:cNvSpPr>
          <p:nvPr>
            <p:ph type="title"/>
          </p:nvPr>
        </p:nvSpPr>
        <p:spPr/>
        <p:txBody>
          <a:bodyPr/>
          <a:lstStyle/>
          <a:p>
            <a:r>
              <a:rPr lang="ru-RU" noProof="0" smtClean="0"/>
              <a:t>Образец заголовка</a:t>
            </a:r>
            <a:endParaRPr lang="ru-RU" noProof="0" dirty="0"/>
          </a:p>
        </p:txBody>
      </p:sp>
      <p:sp>
        <p:nvSpPr>
          <p:cNvPr id="3" name="Вертикальный текст 2"/>
          <p:cNvSpPr>
            <a:spLocks noGrp="1"/>
          </p:cNvSpPr>
          <p:nvPr>
            <p:ph type="body" orient="vert" idx="1"/>
          </p:nvPr>
        </p:nvSpPr>
        <p:spPr/>
        <p:txBody>
          <a:bodyPr vert="eaVert"/>
          <a:lstStyle>
            <a:lvl5pPr>
              <a:defRPr/>
            </a:lvl5pPr>
            <a:lvl6pPr marL="1956816">
              <a:defRPr/>
            </a:lvl6pPr>
            <a:lvl7pPr marL="1956816">
              <a:defRPr/>
            </a:lvl7pPr>
            <a:lvl8pPr marL="1956816">
              <a:defRPr/>
            </a:lvl8pPr>
            <a:lvl9pPr marL="1956816">
              <a:defRPr/>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dirty="0"/>
          </a:p>
        </p:txBody>
      </p:sp>
      <p:sp>
        <p:nvSpPr>
          <p:cNvPr id="4" name="Дата 3"/>
          <p:cNvSpPr>
            <a:spLocks noGrp="1"/>
          </p:cNvSpPr>
          <p:nvPr>
            <p:ph type="dt" sz="half" idx="10"/>
          </p:nvPr>
        </p:nvSpPr>
        <p:spPr/>
        <p:txBody>
          <a:bodyPr/>
          <a:lstStyle/>
          <a:p>
            <a:fld id="{9AFE8FB1-0A7A-443E-AAF7-31D4FA1AA312}" type="datetimeFigureOut">
              <a:rPr lang="ru-RU" noProof="0" smtClean="0"/>
              <a:pPr/>
              <a:t>27.01.2014</a:t>
            </a:fld>
            <a:endParaRPr lang="ru-RU" noProof="0" dirty="0"/>
          </a:p>
        </p:txBody>
      </p:sp>
      <p:sp>
        <p:nvSpPr>
          <p:cNvPr id="5" name="Нижний колонтитул 4"/>
          <p:cNvSpPr>
            <a:spLocks noGrp="1"/>
          </p:cNvSpPr>
          <p:nvPr>
            <p:ph type="ftr" sz="quarter" idx="11"/>
          </p:nvPr>
        </p:nvSpPr>
        <p:spPr/>
        <p:txBody>
          <a:bodyPr/>
          <a:lstStyle/>
          <a:p>
            <a:endParaRPr lang="ru-RU" noProof="0" dirty="0"/>
          </a:p>
        </p:txBody>
      </p:sp>
      <p:sp>
        <p:nvSpPr>
          <p:cNvPr id="6" name="Номер слайда 5"/>
          <p:cNvSpPr>
            <a:spLocks noGrp="1"/>
          </p:cNvSpPr>
          <p:nvPr>
            <p:ph type="sldNum" sz="quarter" idx="12"/>
          </p:nvPr>
        </p:nvSpPr>
        <p:spPr/>
        <p:txBody>
          <a:bodyPr/>
          <a:lstStyle/>
          <a:p>
            <a:fld id="{25BA54BD-C84D-46CE-8B72-31BFB26ABA43}" type="slidenum">
              <a:rPr lang="ru-RU" noProof="0" smtClean="0"/>
              <a:pPr/>
              <a:t>‹#›</a:t>
            </a:fld>
            <a:endParaRPr lang="ru-RU" noProof="0" dirty="0"/>
          </a:p>
        </p:txBody>
      </p:sp>
    </p:spTree>
    <p:extLst>
      <p:ext uri="{BB962C8B-B14F-4D97-AF65-F5344CB8AC3E}">
        <p14:creationId xmlns:p14="http://schemas.microsoft.com/office/powerpoint/2010/main" xmlns="" val="212679351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grpSp>
        <p:nvGrpSpPr>
          <p:cNvPr id="7" name="line"/>
          <p:cNvGrpSpPr/>
          <p:nvPr/>
        </p:nvGrpSpPr>
        <p:grpSpPr bwMode="invGray">
          <a:xfrm rot="5400000">
            <a:off x="6864412" y="3472598"/>
            <a:ext cx="6492240" cy="64008"/>
            <a:chOff x="1522413" y="1514475"/>
            <a:chExt cx="10569575" cy="64008"/>
          </a:xfrm>
        </p:grpSpPr>
        <p:sp>
          <p:nvSpPr>
            <p:cNvPr id="8" name="Полилиния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 name="Полилиния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0" name="Полилиния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1" name="Полилиния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2" name="Полилиния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3" name="Полилиния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4" name="Полилиния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5" name="Полилиния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 name="Полилиния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 name="Полилиния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 name="Полилиния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 name="Полилиния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 name="Полилиния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 name="Полилиния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 name="Полилиния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3" name="Полилиния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4" name="Полилиния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5" name="Полилиния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6" name="Полилиния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7" name="Полилиния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8" name="Полилиния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9" name="Полилиния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30" name="Полилиния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31" name="Полилиния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32" name="Полилиния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33" name="Полилиния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34" name="Полилиния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35" name="Полилиния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36" name="Полилиния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37" name="Полилиния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38" name="Полилиния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39" name="Полилиния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40" name="Полилиния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41" name="Полилиния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42" name="Полилиния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43" name="Полилиния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44" name="Полилиния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45" name="Полилиния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46" name="Полилиния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47" name="Полилиния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48" name="Полилиния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49" name="Полилиния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50" name="Полилиния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51" name="Полилиния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52" name="Полилиния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53" name="Полилиния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54" name="Полилиния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55" name="Полилиния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56" name="Полилиния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57" name="Полилиния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58" name="Полилиния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59" name="Полилиния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0" name="Полилиния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1" name="Полилиния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2" name="Полилиния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3" name="Полилиния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4" name="Полилиния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5" name="Полилиния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6" name="Полилиния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7" name="Полилиния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8" name="Полилиния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9" name="Полилиния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0" name="Полилиния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1" name="Полилиния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2" name="Полилиния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3" name="Полилиния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4" name="Полилиния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5" name="Полилиния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6" name="Полилиния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7" name="Полилиния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8" name="Полилиния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9" name="Полилиния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0" name="Полилиния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1" name="Полилиния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grpSp>
      <p:sp>
        <p:nvSpPr>
          <p:cNvPr id="2" name="Вертикальный заголовок 1"/>
          <p:cNvSpPr>
            <a:spLocks noGrp="1"/>
          </p:cNvSpPr>
          <p:nvPr>
            <p:ph type="title" orient="vert"/>
          </p:nvPr>
        </p:nvSpPr>
        <p:spPr>
          <a:xfrm>
            <a:off x="10361612" y="274639"/>
            <a:ext cx="1371600" cy="5901747"/>
          </a:xfrm>
        </p:spPr>
        <p:txBody>
          <a:bodyPr vert="eaVert"/>
          <a:lstStyle/>
          <a:p>
            <a:r>
              <a:rPr lang="ru-RU" noProof="0" smtClean="0"/>
              <a:t>Образец заголовка</a:t>
            </a:r>
            <a:endParaRPr lang="ru-RU" noProof="0" dirty="0"/>
          </a:p>
        </p:txBody>
      </p:sp>
      <p:sp>
        <p:nvSpPr>
          <p:cNvPr id="3" name="Вертикальный текст 2"/>
          <p:cNvSpPr>
            <a:spLocks noGrp="1"/>
          </p:cNvSpPr>
          <p:nvPr>
            <p:ph type="body" orient="vert" idx="1"/>
          </p:nvPr>
        </p:nvSpPr>
        <p:spPr>
          <a:xfrm>
            <a:off x="608012" y="277813"/>
            <a:ext cx="9144001" cy="5898573"/>
          </a:xfrm>
        </p:spPr>
        <p:txBody>
          <a:bodyPr vert="eaVert"/>
          <a:lstStyle>
            <a:lvl5pPr>
              <a:defRPr/>
            </a:lvl5pPr>
            <a:lvl6pPr>
              <a:defRPr/>
            </a:lvl6pPr>
            <a:lvl7pPr>
              <a:defRPr/>
            </a:lvl7pPr>
            <a:lvl8pPr>
              <a:defRPr baseline="0"/>
            </a:lvl8pPr>
            <a:lvl9pPr>
              <a:defRPr baseline="0"/>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dirty="0"/>
          </a:p>
        </p:txBody>
      </p:sp>
      <p:sp>
        <p:nvSpPr>
          <p:cNvPr id="4" name="Дата 3"/>
          <p:cNvSpPr>
            <a:spLocks noGrp="1"/>
          </p:cNvSpPr>
          <p:nvPr>
            <p:ph type="dt" sz="half" idx="10"/>
          </p:nvPr>
        </p:nvSpPr>
        <p:spPr/>
        <p:txBody>
          <a:bodyPr/>
          <a:lstStyle/>
          <a:p>
            <a:fld id="{9AFE8FB1-0A7A-443E-AAF7-31D4FA1AA312}" type="datetimeFigureOut">
              <a:rPr lang="ru-RU" noProof="0" smtClean="0"/>
              <a:pPr/>
              <a:t>27.01.2014</a:t>
            </a:fld>
            <a:endParaRPr lang="ru-RU" noProof="0" dirty="0"/>
          </a:p>
        </p:txBody>
      </p:sp>
      <p:sp>
        <p:nvSpPr>
          <p:cNvPr id="5" name="Нижний колонтитул 4"/>
          <p:cNvSpPr>
            <a:spLocks noGrp="1"/>
          </p:cNvSpPr>
          <p:nvPr>
            <p:ph type="ftr" sz="quarter" idx="11"/>
          </p:nvPr>
        </p:nvSpPr>
        <p:spPr/>
        <p:txBody>
          <a:bodyPr/>
          <a:lstStyle/>
          <a:p>
            <a:endParaRPr lang="ru-RU" noProof="0" dirty="0"/>
          </a:p>
        </p:txBody>
      </p:sp>
      <p:sp>
        <p:nvSpPr>
          <p:cNvPr id="6" name="Номер слайда 5"/>
          <p:cNvSpPr>
            <a:spLocks noGrp="1"/>
          </p:cNvSpPr>
          <p:nvPr>
            <p:ph type="sldNum" sz="quarter" idx="12"/>
          </p:nvPr>
        </p:nvSpPr>
        <p:spPr/>
        <p:txBody>
          <a:bodyPr/>
          <a:lstStyle/>
          <a:p>
            <a:fld id="{25BA54BD-C84D-46CE-8B72-31BFB26ABA43}" type="slidenum">
              <a:rPr lang="ru-RU" noProof="0" smtClean="0"/>
              <a:pPr/>
              <a:t>‹#›</a:t>
            </a:fld>
            <a:endParaRPr lang="ru-RU" noProof="0" dirty="0"/>
          </a:p>
        </p:txBody>
      </p:sp>
    </p:spTree>
    <p:extLst>
      <p:ext uri="{BB962C8B-B14F-4D97-AF65-F5344CB8AC3E}">
        <p14:creationId xmlns:p14="http://schemas.microsoft.com/office/powerpoint/2010/main" xmlns="" val="221179101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grpSp>
        <p:nvGrpSpPr>
          <p:cNvPr id="167" name="line"/>
          <p:cNvGrpSpPr/>
          <p:nvPr/>
        </p:nvGrpSpPr>
        <p:grpSpPr bwMode="invGray">
          <a:xfrm>
            <a:off x="1522413" y="1514475"/>
            <a:ext cx="10569575" cy="64008"/>
            <a:chOff x="1522413" y="1514475"/>
            <a:chExt cx="10569575" cy="64008"/>
          </a:xfrm>
        </p:grpSpPr>
        <p:sp>
          <p:nvSpPr>
            <p:cNvPr id="168" name="Полилиния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9" name="Полилиния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0" name="Полилиния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1" name="Полилиния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2" name="Полилиния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3" name="Полилиния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4" name="Полилиния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5" name="Полилиния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6" name="Полилиния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7" name="Полилиния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8" name="Полилиния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9" name="Полилиния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0" name="Полилиния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1" name="Полилиния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2" name="Полилиния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3" name="Полилиния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4" name="Полилиния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5" name="Полилиния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6" name="Полилиния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7" name="Полилиния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8" name="Полилиния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9" name="Полилиния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0" name="Полилиния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1" name="Полилиния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2" name="Полилиния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3" name="Полилиния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4" name="Полилиния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5" name="Полилиния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6" name="Полилиния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7" name="Полилиния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8" name="Полилиния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9" name="Полилиния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0" name="Полилиния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1" name="Полилиния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2" name="Полилиния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3" name="Полилиния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4" name="Полилиния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5" name="Полилиния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6" name="Полилиния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7" name="Полилиния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8" name="Полилиния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9" name="Полилиния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0" name="Полилиния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1" name="Полилиния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2" name="Полилиния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3" name="Полилиния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4" name="Полилиния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5" name="Полилиния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6" name="Полилиния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7" name="Полилиния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8" name="Полилиния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9" name="Полилиния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0" name="Полилиния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1" name="Полилиния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2" name="Полилиния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3" name="Полилиния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4" name="Полилиния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5" name="Полилиния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6" name="Полилиния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7" name="Полилиния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8" name="Полилиния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9" name="Полилиния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30" name="Полилиния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31" name="Полилиния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32" name="Полилиния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33" name="Полилиния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34" name="Полилиния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35" name="Полилиния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36" name="Полилиния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37" name="Полилиния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38" name="Полилиния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39" name="Полилиния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40" name="Полилиния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41" name="Полилиния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grpSp>
      <p:sp>
        <p:nvSpPr>
          <p:cNvPr id="2" name="Заголовок 1"/>
          <p:cNvSpPr>
            <a:spLocks noGrp="1"/>
          </p:cNvSpPr>
          <p:nvPr>
            <p:ph type="title"/>
          </p:nvPr>
        </p:nvSpPr>
        <p:spPr>
          <a:xfrm>
            <a:off x="1522414" y="274638"/>
            <a:ext cx="9143998" cy="1020762"/>
          </a:xfrm>
        </p:spPr>
        <p:txBody>
          <a:bodyPr/>
          <a:lstStyle/>
          <a:p>
            <a:r>
              <a:rPr lang="ru-RU" noProof="0" smtClean="0"/>
              <a:t>Образец заголовка</a:t>
            </a:r>
            <a:endParaRPr lang="ru-RU" noProof="0" dirty="0"/>
          </a:p>
        </p:txBody>
      </p:sp>
      <p:sp>
        <p:nvSpPr>
          <p:cNvPr id="3" name="Объект 2"/>
          <p:cNvSpPr>
            <a:spLocks noGrp="1"/>
          </p:cNvSpPr>
          <p:nvPr>
            <p:ph idx="1"/>
          </p:nvPr>
        </p:nvSpPr>
        <p:spPr/>
        <p:txBody>
          <a:bodyPr/>
          <a:lstStyle>
            <a:lvl2pPr marL="548640">
              <a:defRPr/>
            </a:lvl2pPr>
            <a:lvl3pPr marL="777240">
              <a:defRPr/>
            </a:lvl3pPr>
            <a:lvl4pPr marL="1005840">
              <a:defRPr/>
            </a:lvl4pPr>
            <a:lvl5pPr marL="1234440">
              <a:defRPr/>
            </a:lvl5pPr>
            <a:lvl6pPr marL="1463040">
              <a:defRPr baseline="0"/>
            </a:lvl6pPr>
            <a:lvl7pPr marL="1691640">
              <a:defRPr baseline="0"/>
            </a:lvl7pPr>
            <a:lvl8pPr marL="1920240">
              <a:defRPr baseline="0"/>
            </a:lvl8pPr>
            <a:lvl9pPr marL="2148840">
              <a:defRPr baseline="0"/>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dirty="0"/>
          </a:p>
        </p:txBody>
      </p:sp>
      <p:sp>
        <p:nvSpPr>
          <p:cNvPr id="4" name="Дата 3"/>
          <p:cNvSpPr>
            <a:spLocks noGrp="1"/>
          </p:cNvSpPr>
          <p:nvPr>
            <p:ph type="dt" sz="half" idx="10"/>
          </p:nvPr>
        </p:nvSpPr>
        <p:spPr/>
        <p:txBody>
          <a:bodyPr/>
          <a:lstStyle/>
          <a:p>
            <a:fld id="{9AFE8FB1-0A7A-443E-AAF7-31D4FA1AA312}" type="datetimeFigureOut">
              <a:rPr lang="ru-RU" noProof="0" smtClean="0"/>
              <a:pPr/>
              <a:t>27.01.2014</a:t>
            </a:fld>
            <a:endParaRPr lang="ru-RU" noProof="0" dirty="0"/>
          </a:p>
        </p:txBody>
      </p:sp>
      <p:sp>
        <p:nvSpPr>
          <p:cNvPr id="5" name="Нижний колонтитул 4"/>
          <p:cNvSpPr>
            <a:spLocks noGrp="1"/>
          </p:cNvSpPr>
          <p:nvPr>
            <p:ph type="ftr" sz="quarter" idx="11"/>
          </p:nvPr>
        </p:nvSpPr>
        <p:spPr/>
        <p:txBody>
          <a:bodyPr/>
          <a:lstStyle/>
          <a:p>
            <a:endParaRPr lang="ru-RU" noProof="0" dirty="0"/>
          </a:p>
        </p:txBody>
      </p:sp>
      <p:sp>
        <p:nvSpPr>
          <p:cNvPr id="6" name="Номер слайда 5"/>
          <p:cNvSpPr>
            <a:spLocks noGrp="1"/>
          </p:cNvSpPr>
          <p:nvPr>
            <p:ph type="sldNum" sz="quarter" idx="12"/>
          </p:nvPr>
        </p:nvSpPr>
        <p:spPr/>
        <p:txBody>
          <a:bodyPr/>
          <a:lstStyle/>
          <a:p>
            <a:fld id="{25BA54BD-C84D-46CE-8B72-31BFB26ABA43}" type="slidenum">
              <a:rPr lang="ru-RU" noProof="0" smtClean="0"/>
              <a:pPr/>
              <a:t>‹#›</a:t>
            </a:fld>
            <a:endParaRPr lang="ru-RU" noProof="0" dirty="0"/>
          </a:p>
        </p:txBody>
      </p:sp>
    </p:spTree>
    <p:extLst>
      <p:ext uri="{BB962C8B-B14F-4D97-AF65-F5344CB8AC3E}">
        <p14:creationId xmlns:p14="http://schemas.microsoft.com/office/powerpoint/2010/main" xmlns="" val="261447267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grpSp>
        <p:nvGrpSpPr>
          <p:cNvPr id="255" name="line"/>
          <p:cNvGrpSpPr/>
          <p:nvPr/>
        </p:nvGrpSpPr>
        <p:grpSpPr bwMode="invGray">
          <a:xfrm>
            <a:off x="1584896" y="4724400"/>
            <a:ext cx="8631936" cy="64008"/>
            <a:chOff x="-4110038" y="2703513"/>
            <a:chExt cx="17394239" cy="160336"/>
          </a:xfrm>
          <a:solidFill>
            <a:schemeClr val="accent1"/>
          </a:solidFill>
        </p:grpSpPr>
        <p:sp>
          <p:nvSpPr>
            <p:cNvPr id="256" name="Полилиния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57" name="Полилиния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58" name="Полилиния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59" name="Полилиния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60" name="Полилиния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61" name="Полилиния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62" name="Полилиния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63" name="Полилиния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64" name="Полилиния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65" name="Полилиния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66" name="Полилиния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67" name="Полилиния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68" name="Полилиния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69" name="Полилиния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70" name="Полилиния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71" name="Полилиния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72" name="Полилиния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73" name="Полилиния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74" name="Полилиния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75" name="Полилиния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76" name="Полилиния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77" name="Полилиния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78" name="Полилиния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79" name="Полилиния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80" name="Полилиния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81" name="Полилиния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82" name="Полилиния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83" name="Полилиния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84" name="Полилиния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85" name="Полилиния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86" name="Полилиния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87" name="Полилиния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88" name="Полилиния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89" name="Полилиния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90" name="Полилиния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91" name="Полилиния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92" name="Полилиния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93" name="Полилиния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94" name="Полилиния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95" name="Полилиния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96" name="Полилиния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97" name="Полилиния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98" name="Полилиния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299" name="Полилиния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00" name="Полилиния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01" name="Полилиния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02" name="Полилиния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03" name="Полилиния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04" name="Полилиния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05" name="Полилиния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06" name="Полилиния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07" name="Полилиния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08" name="Полилиния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09" name="Полилиния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10" name="Полилиния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11" name="Полилиния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12" name="Полилиния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13" name="Полилиния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14" name="Полилиния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15" name="Полилиния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16" name="Полилиния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17" name="Полилиния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18" name="Полилиния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19" name="Полилиния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20" name="Полилиния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21" name="Полилиния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22" name="Полилиния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23" name="Полилиния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24" name="Полилиния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25" name="Полилиния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26" name="Полилиния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27" name="Полилиния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28" name="Полилиния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29" name="Полилиния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30" name="Полилиния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31" name="Полилиния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32" name="Полилиния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33" name="Полилиния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34" name="Полилиния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35" name="Полилиния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36" name="Полилиния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37" name="Полилиния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38" name="Полилиния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39" name="Полилиния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40" name="Полилиния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41" name="Полилиния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42" name="Полилиния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43" name="Полилиния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44" name="Полилиния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45" name="Полилиния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46" name="Полилиния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47" name="Полилиния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48" name="Полилиния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49" name="Полилиния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50" name="Полилиния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51" name="Полилиния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52" name="Полилиния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53" name="Полилиния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54" name="Полилиния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55" name="Полилиния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56" name="Полилиния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57" name="Полилиния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58" name="Полилиния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59" name="Полилиния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60" name="Полилиния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61" name="Полилиния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62" name="Полилиния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63" name="Полилиния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64" name="Полилиния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65" name="Полилиния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66" name="Полилиния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67" name="Полилиния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68" name="Полилиния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69" name="Полилиния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70" name="Полилиния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71" name="Полилиния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72" name="Полилиния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73" name="Полилиния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74" name="Полилиния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75" name="Полилиния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76" name="Полилиния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77" name="Полилиния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sp>
          <p:nvSpPr>
            <p:cNvPr id="378" name="Полилиния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p>
          </p:txBody>
        </p:sp>
      </p:grpSp>
      <p:sp>
        <p:nvSpPr>
          <p:cNvPr id="2" name="Заголовок 1"/>
          <p:cNvSpPr>
            <a:spLocks noGrp="1"/>
          </p:cNvSpPr>
          <p:nvPr>
            <p:ph type="title"/>
          </p:nvPr>
        </p:nvSpPr>
        <p:spPr>
          <a:xfrm>
            <a:off x="1522413" y="1905000"/>
            <a:ext cx="9144000" cy="2667000"/>
          </a:xfrm>
        </p:spPr>
        <p:txBody>
          <a:bodyPr anchor="b">
            <a:noAutofit/>
          </a:bodyPr>
          <a:lstStyle>
            <a:lvl1pPr algn="l">
              <a:defRPr sz="4400" b="0" cap="none" baseline="0"/>
            </a:lvl1pPr>
          </a:lstStyle>
          <a:p>
            <a:r>
              <a:rPr lang="ru-RU" noProof="0" smtClean="0"/>
              <a:t>Образец заголовка</a:t>
            </a:r>
            <a:endParaRPr lang="ru-RU" noProof="0" dirty="0"/>
          </a:p>
        </p:txBody>
      </p:sp>
      <p:sp>
        <p:nvSpPr>
          <p:cNvPr id="3" name="Текст 2"/>
          <p:cNvSpPr>
            <a:spLocks noGrp="1"/>
          </p:cNvSpPr>
          <p:nvPr>
            <p:ph type="body" idx="1"/>
          </p:nvPr>
        </p:nvSpPr>
        <p:spPr>
          <a:xfrm>
            <a:off x="1522413" y="5102525"/>
            <a:ext cx="9143999" cy="1069675"/>
          </a:xfrm>
        </p:spPr>
        <p:txBody>
          <a:bodyPr anchor="t">
            <a:normAutofit/>
          </a:bodyPr>
          <a:lstStyle>
            <a:lvl1pPr marL="0" indent="0">
              <a:spcBef>
                <a:spcPts val="0"/>
              </a:spcBef>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noProof="0" smtClean="0"/>
              <a:t>Образец текста</a:t>
            </a:r>
          </a:p>
        </p:txBody>
      </p:sp>
      <p:sp>
        <p:nvSpPr>
          <p:cNvPr id="4" name="Дата 3"/>
          <p:cNvSpPr>
            <a:spLocks noGrp="1"/>
          </p:cNvSpPr>
          <p:nvPr>
            <p:ph type="dt" sz="half" idx="10"/>
          </p:nvPr>
        </p:nvSpPr>
        <p:spPr/>
        <p:txBody>
          <a:bodyPr/>
          <a:lstStyle/>
          <a:p>
            <a:fld id="{9AFE8FB1-0A7A-443E-AAF7-31D4FA1AA312}" type="datetimeFigureOut">
              <a:rPr lang="ru-RU" noProof="0" smtClean="0"/>
              <a:pPr/>
              <a:t>27.01.2014</a:t>
            </a:fld>
            <a:endParaRPr lang="ru-RU" noProof="0" dirty="0"/>
          </a:p>
        </p:txBody>
      </p:sp>
      <p:sp>
        <p:nvSpPr>
          <p:cNvPr id="5" name="Нижний колонтитул 4"/>
          <p:cNvSpPr>
            <a:spLocks noGrp="1"/>
          </p:cNvSpPr>
          <p:nvPr>
            <p:ph type="ftr" sz="quarter" idx="11"/>
          </p:nvPr>
        </p:nvSpPr>
        <p:spPr/>
        <p:txBody>
          <a:bodyPr/>
          <a:lstStyle/>
          <a:p>
            <a:endParaRPr lang="ru-RU" noProof="0" dirty="0"/>
          </a:p>
        </p:txBody>
      </p:sp>
      <p:sp>
        <p:nvSpPr>
          <p:cNvPr id="6" name="Номер слайда 5"/>
          <p:cNvSpPr>
            <a:spLocks noGrp="1"/>
          </p:cNvSpPr>
          <p:nvPr>
            <p:ph type="sldNum" sz="quarter" idx="12"/>
          </p:nvPr>
        </p:nvSpPr>
        <p:spPr/>
        <p:txBody>
          <a:bodyPr/>
          <a:lstStyle/>
          <a:p>
            <a:fld id="{25BA54BD-C84D-46CE-8B72-31BFB26ABA43}" type="slidenum">
              <a:rPr lang="ru-RU" noProof="0" smtClean="0"/>
              <a:pPr/>
              <a:t>‹#›</a:t>
            </a:fld>
            <a:endParaRPr lang="ru-RU" noProof="0" dirty="0"/>
          </a:p>
        </p:txBody>
      </p:sp>
    </p:spTree>
    <p:extLst>
      <p:ext uri="{BB962C8B-B14F-4D97-AF65-F5344CB8AC3E}">
        <p14:creationId xmlns:p14="http://schemas.microsoft.com/office/powerpoint/2010/main" xmlns="" val="405879778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grpSp>
        <p:nvGrpSpPr>
          <p:cNvPr id="158" name="line"/>
          <p:cNvGrpSpPr/>
          <p:nvPr/>
        </p:nvGrpSpPr>
        <p:grpSpPr bwMode="invGray">
          <a:xfrm>
            <a:off x="1522413" y="1514475"/>
            <a:ext cx="10569575" cy="64008"/>
            <a:chOff x="1522413" y="1514475"/>
            <a:chExt cx="10569575" cy="64008"/>
          </a:xfrm>
        </p:grpSpPr>
        <p:sp>
          <p:nvSpPr>
            <p:cNvPr id="159" name="Полилиния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0" name="Полилиния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1" name="Полилиния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2" name="Полилиния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3" name="Полилиния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4" name="Полилиния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5" name="Полилиния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6" name="Полилиния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7" name="Полилиния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8" name="Полилиния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9" name="Полилиния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0" name="Полилиния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1" name="Полилиния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2" name="Полилиния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3" name="Полилиния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4" name="Полилиния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5" name="Полилиния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6" name="Полилиния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7" name="Полилиния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8" name="Полилиния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9" name="Полилиния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0" name="Полилиния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1" name="Полилиния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2" name="Полилиния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3" name="Полилиния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4" name="Полилиния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5" name="Полилиния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6" name="Полилиния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7" name="Полилиния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8" name="Полилиния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9" name="Полилиния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0" name="Полилиния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1" name="Полилиния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2" name="Полилиния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3" name="Полилиния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4" name="Полилиния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5" name="Полилиния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6" name="Полилиния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7" name="Полилиния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8" name="Полилиния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9" name="Полилиния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0" name="Полилиния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1" name="Полилиния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2" name="Полилиния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3" name="Полилиния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4" name="Полилиния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5" name="Полилиния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6" name="Полилиния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7" name="Полилиния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8" name="Полилиния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9" name="Полилиния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0" name="Полилиния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1" name="Полилиния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2" name="Полилиния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3" name="Полилиния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4" name="Полилиния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5" name="Полилиния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6" name="Полилиния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7" name="Полилиния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8" name="Полилиния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9" name="Полилиния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0" name="Полилиния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1" name="Полилиния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2" name="Полилиния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3" name="Полилиния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4" name="Полилиния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5" name="Полилиния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6" name="Полилиния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7" name="Полилиния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8" name="Полилиния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9" name="Полилиния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30" name="Полилиния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31" name="Полилиния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32" name="Полилиния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grpSp>
      <p:sp>
        <p:nvSpPr>
          <p:cNvPr id="2" name="Заголовок 1"/>
          <p:cNvSpPr>
            <a:spLocks noGrp="1"/>
          </p:cNvSpPr>
          <p:nvPr>
            <p:ph type="title"/>
          </p:nvPr>
        </p:nvSpPr>
        <p:spPr>
          <a:xfrm>
            <a:off x="1522414" y="274638"/>
            <a:ext cx="9143998" cy="1020762"/>
          </a:xfrm>
        </p:spPr>
        <p:txBody>
          <a:bodyPr/>
          <a:lstStyle/>
          <a:p>
            <a:r>
              <a:rPr lang="ru-RU" noProof="0" smtClean="0"/>
              <a:t>Образец заголовка</a:t>
            </a:r>
            <a:endParaRPr lang="ru-RU" noProof="0" dirty="0"/>
          </a:p>
        </p:txBody>
      </p:sp>
      <p:sp>
        <p:nvSpPr>
          <p:cNvPr id="3" name="Объект 2"/>
          <p:cNvSpPr>
            <a:spLocks noGrp="1"/>
          </p:cNvSpPr>
          <p:nvPr>
            <p:ph sz="half" idx="1"/>
          </p:nvPr>
        </p:nvSpPr>
        <p:spPr>
          <a:xfrm>
            <a:off x="1522413" y="1905000"/>
            <a:ext cx="4419599"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dirty="0"/>
          </a:p>
        </p:txBody>
      </p:sp>
      <p:sp>
        <p:nvSpPr>
          <p:cNvPr id="4" name="Объект 3"/>
          <p:cNvSpPr>
            <a:spLocks noGrp="1"/>
          </p:cNvSpPr>
          <p:nvPr>
            <p:ph sz="half" idx="2"/>
          </p:nvPr>
        </p:nvSpPr>
        <p:spPr>
          <a:xfrm>
            <a:off x="6246815" y="1905000"/>
            <a:ext cx="4419598"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a:lvl7pPr>
            <a:lvl8pPr marL="1956816">
              <a:defRPr sz="1600" baseline="0"/>
            </a:lvl8pPr>
            <a:lvl9pPr marL="1956816">
              <a:defRPr sz="1600" baseline="0"/>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dirty="0"/>
          </a:p>
        </p:txBody>
      </p:sp>
      <p:sp>
        <p:nvSpPr>
          <p:cNvPr id="5" name="Дата 4"/>
          <p:cNvSpPr>
            <a:spLocks noGrp="1"/>
          </p:cNvSpPr>
          <p:nvPr>
            <p:ph type="dt" sz="half" idx="10"/>
          </p:nvPr>
        </p:nvSpPr>
        <p:spPr/>
        <p:txBody>
          <a:bodyPr/>
          <a:lstStyle/>
          <a:p>
            <a:fld id="{9AFE8FB1-0A7A-443E-AAF7-31D4FA1AA312}" type="datetimeFigureOut">
              <a:rPr lang="ru-RU" noProof="0" smtClean="0"/>
              <a:pPr/>
              <a:t>27.01.2014</a:t>
            </a:fld>
            <a:endParaRPr lang="ru-RU" noProof="0" dirty="0"/>
          </a:p>
        </p:txBody>
      </p:sp>
      <p:sp>
        <p:nvSpPr>
          <p:cNvPr id="6" name="Нижний колонтитул 5"/>
          <p:cNvSpPr>
            <a:spLocks noGrp="1"/>
          </p:cNvSpPr>
          <p:nvPr>
            <p:ph type="ftr" sz="quarter" idx="11"/>
          </p:nvPr>
        </p:nvSpPr>
        <p:spPr/>
        <p:txBody>
          <a:bodyPr/>
          <a:lstStyle/>
          <a:p>
            <a:endParaRPr lang="ru-RU" noProof="0" dirty="0"/>
          </a:p>
        </p:txBody>
      </p:sp>
      <p:sp>
        <p:nvSpPr>
          <p:cNvPr id="7" name="Номер слайда 6"/>
          <p:cNvSpPr>
            <a:spLocks noGrp="1"/>
          </p:cNvSpPr>
          <p:nvPr>
            <p:ph type="sldNum" sz="quarter" idx="12"/>
          </p:nvPr>
        </p:nvSpPr>
        <p:spPr/>
        <p:txBody>
          <a:bodyPr/>
          <a:lstStyle/>
          <a:p>
            <a:fld id="{25BA54BD-C84D-46CE-8B72-31BFB26ABA43}" type="slidenum">
              <a:rPr lang="ru-RU" noProof="0" smtClean="0"/>
              <a:pPr/>
              <a:t>‹#›</a:t>
            </a:fld>
            <a:endParaRPr lang="ru-RU" noProof="0" dirty="0"/>
          </a:p>
        </p:txBody>
      </p:sp>
    </p:spTree>
    <p:extLst>
      <p:ext uri="{BB962C8B-B14F-4D97-AF65-F5344CB8AC3E}">
        <p14:creationId xmlns:p14="http://schemas.microsoft.com/office/powerpoint/2010/main" xmlns="" val="168329410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grpSp>
        <p:nvGrpSpPr>
          <p:cNvPr id="160" name="line"/>
          <p:cNvGrpSpPr/>
          <p:nvPr/>
        </p:nvGrpSpPr>
        <p:grpSpPr bwMode="invGray">
          <a:xfrm>
            <a:off x="1522413" y="1514475"/>
            <a:ext cx="10569575" cy="64008"/>
            <a:chOff x="1522413" y="1514475"/>
            <a:chExt cx="10569575" cy="64008"/>
          </a:xfrm>
        </p:grpSpPr>
        <p:sp>
          <p:nvSpPr>
            <p:cNvPr id="161" name="Полилиния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2" name="Полилиния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3" name="Полилиния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4" name="Полилиния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5" name="Полилиния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6" name="Полилиния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7" name="Полилиния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8" name="Полилиния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9" name="Полилиния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0" name="Полилиния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1" name="Полилиния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2" name="Полилиния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3" name="Полилиния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4" name="Полилиния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5" name="Полилиния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6" name="Полилиния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7" name="Полилиния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8" name="Полилиния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9" name="Полилиния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0" name="Полилиния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1" name="Полилиния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2" name="Полилиния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3" name="Полилиния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4" name="Полилиния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5" name="Полилиния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6" name="Полилиния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7" name="Полилиния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8" name="Полилиния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9" name="Полилиния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0" name="Полилиния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1" name="Полилиния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2" name="Полилиния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3" name="Полилиния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4" name="Полилиния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5" name="Полилиния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6" name="Полилиния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7" name="Полилиния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8" name="Полилиния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9" name="Полилиния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0" name="Полилиния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1" name="Полилиния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2" name="Полилиния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3" name="Полилиния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4" name="Полилиния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5" name="Полилиния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6" name="Полилиния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7" name="Полилиния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8" name="Полилиния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9" name="Полилиния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0" name="Полилиния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1" name="Полилиния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2" name="Полилиния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3" name="Полилиния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4" name="Полилиния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5" name="Полилиния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6" name="Полилиния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7" name="Полилиния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8" name="Полилиния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9" name="Полилиния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0" name="Полилиния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1" name="Полилиния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2" name="Полилиния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3" name="Полилиния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4" name="Полилиния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5" name="Полилиния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6" name="Полилиния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7" name="Полилиния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8" name="Полилиния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9" name="Полилиния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30" name="Полилиния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31" name="Полилиния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32" name="Полилиния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33" name="Полилиния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34" name="Полилиния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grpSp>
      <p:sp>
        <p:nvSpPr>
          <p:cNvPr id="2" name="Заголовок 1"/>
          <p:cNvSpPr>
            <a:spLocks noGrp="1"/>
          </p:cNvSpPr>
          <p:nvPr>
            <p:ph type="title"/>
          </p:nvPr>
        </p:nvSpPr>
        <p:spPr>
          <a:xfrm>
            <a:off x="1522414" y="274638"/>
            <a:ext cx="9143998" cy="1020762"/>
          </a:xfrm>
        </p:spPr>
        <p:txBody>
          <a:bodyPr/>
          <a:lstStyle>
            <a:lvl1pPr>
              <a:defRPr/>
            </a:lvl1pPr>
          </a:lstStyle>
          <a:p>
            <a:r>
              <a:rPr lang="ru-RU" noProof="0" smtClean="0"/>
              <a:t>Образец заголовка</a:t>
            </a:r>
            <a:endParaRPr lang="ru-RU" noProof="0" dirty="0"/>
          </a:p>
        </p:txBody>
      </p:sp>
      <p:sp>
        <p:nvSpPr>
          <p:cNvPr id="3" name="Текст 2"/>
          <p:cNvSpPr>
            <a:spLocks noGrp="1"/>
          </p:cNvSpPr>
          <p:nvPr>
            <p:ph type="body" idx="1"/>
          </p:nvPr>
        </p:nvSpPr>
        <p:spPr>
          <a:xfrm>
            <a:off x="1522413" y="1905000"/>
            <a:ext cx="4416552"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noProof="0" smtClean="0"/>
              <a:t>Образец текста</a:t>
            </a:r>
          </a:p>
        </p:txBody>
      </p:sp>
      <p:sp>
        <p:nvSpPr>
          <p:cNvPr id="4" name="Объект 3"/>
          <p:cNvSpPr>
            <a:spLocks noGrp="1"/>
          </p:cNvSpPr>
          <p:nvPr>
            <p:ph sz="half" idx="2"/>
          </p:nvPr>
        </p:nvSpPr>
        <p:spPr>
          <a:xfrm>
            <a:off x="1522413" y="2819399"/>
            <a:ext cx="4416552" cy="3352801"/>
          </a:xfrm>
        </p:spPr>
        <p:txBody>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dirty="0"/>
          </a:p>
        </p:txBody>
      </p:sp>
      <p:sp>
        <p:nvSpPr>
          <p:cNvPr id="5" name="Текст 4"/>
          <p:cNvSpPr>
            <a:spLocks noGrp="1"/>
          </p:cNvSpPr>
          <p:nvPr>
            <p:ph type="body" sz="quarter" idx="3"/>
          </p:nvPr>
        </p:nvSpPr>
        <p:spPr>
          <a:xfrm>
            <a:off x="6249860" y="1905000"/>
            <a:ext cx="4416552"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noProof="0" smtClean="0"/>
              <a:t>Образец текста</a:t>
            </a:r>
          </a:p>
        </p:txBody>
      </p:sp>
      <p:sp>
        <p:nvSpPr>
          <p:cNvPr id="6" name="Объект 5"/>
          <p:cNvSpPr>
            <a:spLocks noGrp="1"/>
          </p:cNvSpPr>
          <p:nvPr>
            <p:ph sz="quarter" idx="4"/>
          </p:nvPr>
        </p:nvSpPr>
        <p:spPr>
          <a:xfrm>
            <a:off x="6249860" y="2819399"/>
            <a:ext cx="4416552" cy="3352801"/>
          </a:xfrm>
        </p:spPr>
        <p:txBody>
          <a:bodyPr/>
          <a:lstStyle>
            <a:lvl1pPr>
              <a:defRPr sz="2400"/>
            </a:lvl1pPr>
            <a:lvl2pPr>
              <a:defRPr sz="2000"/>
            </a:lvl2pPr>
            <a:lvl3pPr>
              <a:defRPr sz="1800"/>
            </a:lvl3pPr>
            <a:lvl4pPr>
              <a:defRPr sz="1600"/>
            </a:lvl4pPr>
            <a:lvl5pPr marL="1956816">
              <a:defRPr sz="1600"/>
            </a:lvl5pPr>
            <a:lvl6pPr marL="1956816">
              <a:defRPr sz="1600"/>
            </a:lvl6pPr>
            <a:lvl7pPr marL="1956816">
              <a:defRPr sz="1600"/>
            </a:lvl7pPr>
            <a:lvl8pPr marL="1956816">
              <a:defRPr sz="1600"/>
            </a:lvl8pPr>
            <a:lvl9pPr marL="1956816">
              <a:defRPr sz="1600"/>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dirty="0"/>
          </a:p>
        </p:txBody>
      </p:sp>
      <p:sp>
        <p:nvSpPr>
          <p:cNvPr id="7" name="Дата 6"/>
          <p:cNvSpPr>
            <a:spLocks noGrp="1"/>
          </p:cNvSpPr>
          <p:nvPr>
            <p:ph type="dt" sz="half" idx="10"/>
          </p:nvPr>
        </p:nvSpPr>
        <p:spPr/>
        <p:txBody>
          <a:bodyPr/>
          <a:lstStyle/>
          <a:p>
            <a:fld id="{9AFE8FB1-0A7A-443E-AAF7-31D4FA1AA312}" type="datetimeFigureOut">
              <a:rPr lang="ru-RU" noProof="0" smtClean="0"/>
              <a:pPr/>
              <a:t>27.01.2014</a:t>
            </a:fld>
            <a:endParaRPr lang="ru-RU" noProof="0" dirty="0"/>
          </a:p>
        </p:txBody>
      </p:sp>
      <p:sp>
        <p:nvSpPr>
          <p:cNvPr id="8" name="Нижний колонтитул 7"/>
          <p:cNvSpPr>
            <a:spLocks noGrp="1"/>
          </p:cNvSpPr>
          <p:nvPr>
            <p:ph type="ftr" sz="quarter" idx="11"/>
          </p:nvPr>
        </p:nvSpPr>
        <p:spPr/>
        <p:txBody>
          <a:bodyPr/>
          <a:lstStyle/>
          <a:p>
            <a:endParaRPr lang="ru-RU" noProof="0" dirty="0"/>
          </a:p>
        </p:txBody>
      </p:sp>
      <p:sp>
        <p:nvSpPr>
          <p:cNvPr id="9" name="Номер слайда 8"/>
          <p:cNvSpPr>
            <a:spLocks noGrp="1"/>
          </p:cNvSpPr>
          <p:nvPr>
            <p:ph type="sldNum" sz="quarter" idx="12"/>
          </p:nvPr>
        </p:nvSpPr>
        <p:spPr/>
        <p:txBody>
          <a:bodyPr/>
          <a:lstStyle/>
          <a:p>
            <a:fld id="{25BA54BD-C84D-46CE-8B72-31BFB26ABA43}" type="slidenum">
              <a:rPr lang="ru-RU" noProof="0" smtClean="0"/>
              <a:pPr/>
              <a:t>‹#›</a:t>
            </a:fld>
            <a:endParaRPr lang="ru-RU" noProof="0" dirty="0"/>
          </a:p>
        </p:txBody>
      </p:sp>
    </p:spTree>
    <p:extLst>
      <p:ext uri="{BB962C8B-B14F-4D97-AF65-F5344CB8AC3E}">
        <p14:creationId xmlns:p14="http://schemas.microsoft.com/office/powerpoint/2010/main" xmlns="" val="418249181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grpSp>
        <p:nvGrpSpPr>
          <p:cNvPr id="156" name="line"/>
          <p:cNvGrpSpPr/>
          <p:nvPr/>
        </p:nvGrpSpPr>
        <p:grpSpPr bwMode="invGray">
          <a:xfrm>
            <a:off x="1522413" y="1514475"/>
            <a:ext cx="10569575" cy="64008"/>
            <a:chOff x="1522413" y="1514475"/>
            <a:chExt cx="10569575" cy="64008"/>
          </a:xfrm>
        </p:grpSpPr>
        <p:sp>
          <p:nvSpPr>
            <p:cNvPr id="157" name="Полилиния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58" name="Полилиния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59" name="Полилиния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0" name="Полилиния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1" name="Полилиния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2" name="Полилиния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3" name="Полилиния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4" name="Полилиния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5" name="Полилиния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6" name="Полилиния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7" name="Полилиния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8" name="Полилиния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69" name="Полилиния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0" name="Полилиния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1" name="Полилиния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2" name="Полилиния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3" name="Полилиния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4" name="Полилиния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5" name="Полилиния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6" name="Полилиния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7" name="Полилиния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8" name="Полилиния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79" name="Полилиния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0" name="Полилиния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1" name="Полилиния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2" name="Полилиния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3" name="Полилиния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4" name="Полилиния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5" name="Полилиния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6" name="Полилиния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7" name="Полилиния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8" name="Полилиния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89" name="Полилиния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0" name="Полилиния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1" name="Полилиния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2" name="Полилиния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3" name="Полилиния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4" name="Полилиния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5" name="Полилиния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6" name="Полилиния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7" name="Полилиния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8" name="Полилиния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199" name="Полилиния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0" name="Полилиния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1" name="Полилиния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2" name="Полилиния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3" name="Полилиния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4" name="Полилиния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5" name="Полилиния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6" name="Полилиния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7" name="Полилиния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8" name="Полилиния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09" name="Полилиния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0" name="Полилиния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1" name="Полилиния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2" name="Полилиния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3" name="Полилиния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4" name="Полилиния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5" name="Полилиния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6" name="Полилиния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7" name="Полилиния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8" name="Полилиния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19" name="Полилиния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0" name="Полилиния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1" name="Полилиния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2" name="Полилиния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3" name="Полилиния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4" name="Полилиния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5" name="Полилиния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6" name="Полилиния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7" name="Полилиния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8" name="Полилиния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29" name="Полилиния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230" name="Полилиния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grpSp>
      <p:sp>
        <p:nvSpPr>
          <p:cNvPr id="2" name="Заголовок 1"/>
          <p:cNvSpPr>
            <a:spLocks noGrp="1"/>
          </p:cNvSpPr>
          <p:nvPr>
            <p:ph type="title"/>
          </p:nvPr>
        </p:nvSpPr>
        <p:spPr/>
        <p:txBody>
          <a:bodyPr/>
          <a:lstStyle/>
          <a:p>
            <a:r>
              <a:rPr lang="ru-RU" noProof="0" smtClean="0"/>
              <a:t>Образец заголовка</a:t>
            </a:r>
            <a:endParaRPr lang="ru-RU" noProof="0" dirty="0"/>
          </a:p>
        </p:txBody>
      </p:sp>
      <p:sp>
        <p:nvSpPr>
          <p:cNvPr id="3" name="Дата 2"/>
          <p:cNvSpPr>
            <a:spLocks noGrp="1"/>
          </p:cNvSpPr>
          <p:nvPr>
            <p:ph type="dt" sz="half" idx="10"/>
          </p:nvPr>
        </p:nvSpPr>
        <p:spPr/>
        <p:txBody>
          <a:bodyPr/>
          <a:lstStyle/>
          <a:p>
            <a:fld id="{9AFE8FB1-0A7A-443E-AAF7-31D4FA1AA312}" type="datetimeFigureOut">
              <a:rPr lang="ru-RU" noProof="0" smtClean="0"/>
              <a:pPr/>
              <a:t>27.01.2014</a:t>
            </a:fld>
            <a:endParaRPr lang="ru-RU" noProof="0" dirty="0"/>
          </a:p>
        </p:txBody>
      </p:sp>
      <p:sp>
        <p:nvSpPr>
          <p:cNvPr id="4" name="Нижний колонтитул 3"/>
          <p:cNvSpPr>
            <a:spLocks noGrp="1"/>
          </p:cNvSpPr>
          <p:nvPr>
            <p:ph type="ftr" sz="quarter" idx="11"/>
          </p:nvPr>
        </p:nvSpPr>
        <p:spPr/>
        <p:txBody>
          <a:bodyPr/>
          <a:lstStyle/>
          <a:p>
            <a:endParaRPr lang="ru-RU" noProof="0" dirty="0"/>
          </a:p>
        </p:txBody>
      </p:sp>
      <p:sp>
        <p:nvSpPr>
          <p:cNvPr id="5" name="Номер слайда 4"/>
          <p:cNvSpPr>
            <a:spLocks noGrp="1"/>
          </p:cNvSpPr>
          <p:nvPr>
            <p:ph type="sldNum" sz="quarter" idx="12"/>
          </p:nvPr>
        </p:nvSpPr>
        <p:spPr/>
        <p:txBody>
          <a:bodyPr/>
          <a:lstStyle/>
          <a:p>
            <a:fld id="{25BA54BD-C84D-46CE-8B72-31BFB26ABA43}" type="slidenum">
              <a:rPr lang="ru-RU" noProof="0" smtClean="0"/>
              <a:pPr/>
              <a:t>‹#›</a:t>
            </a:fld>
            <a:endParaRPr lang="ru-RU" noProof="0" dirty="0"/>
          </a:p>
        </p:txBody>
      </p:sp>
    </p:spTree>
    <p:extLst>
      <p:ext uri="{BB962C8B-B14F-4D97-AF65-F5344CB8AC3E}">
        <p14:creationId xmlns:p14="http://schemas.microsoft.com/office/powerpoint/2010/main" xmlns="" val="253156146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AFE8FB1-0A7A-443E-AAF7-31D4FA1AA312}" type="datetimeFigureOut">
              <a:rPr lang="ru-RU" noProof="0" smtClean="0"/>
              <a:pPr/>
              <a:t>27.01.2014</a:t>
            </a:fld>
            <a:endParaRPr lang="ru-RU" noProof="0" dirty="0"/>
          </a:p>
        </p:txBody>
      </p:sp>
      <p:sp>
        <p:nvSpPr>
          <p:cNvPr id="3" name="Нижний колонтитул 2"/>
          <p:cNvSpPr>
            <a:spLocks noGrp="1"/>
          </p:cNvSpPr>
          <p:nvPr>
            <p:ph type="ftr" sz="quarter" idx="11"/>
          </p:nvPr>
        </p:nvSpPr>
        <p:spPr/>
        <p:txBody>
          <a:bodyPr/>
          <a:lstStyle/>
          <a:p>
            <a:endParaRPr lang="ru-RU" noProof="0" dirty="0"/>
          </a:p>
        </p:txBody>
      </p:sp>
      <p:sp>
        <p:nvSpPr>
          <p:cNvPr id="4" name="Номер слайда 3"/>
          <p:cNvSpPr>
            <a:spLocks noGrp="1"/>
          </p:cNvSpPr>
          <p:nvPr>
            <p:ph type="sldNum" sz="quarter" idx="12"/>
          </p:nvPr>
        </p:nvSpPr>
        <p:spPr/>
        <p:txBody>
          <a:bodyPr/>
          <a:lstStyle/>
          <a:p>
            <a:fld id="{25BA54BD-C84D-46CE-8B72-31BFB26ABA43}" type="slidenum">
              <a:rPr lang="ru-RU" noProof="0" smtClean="0"/>
              <a:pPr/>
              <a:t>‹#›</a:t>
            </a:fld>
            <a:endParaRPr lang="ru-RU" noProof="0" dirty="0"/>
          </a:p>
        </p:txBody>
      </p:sp>
    </p:spTree>
    <p:extLst>
      <p:ext uri="{BB962C8B-B14F-4D97-AF65-F5344CB8AC3E}">
        <p14:creationId xmlns:p14="http://schemas.microsoft.com/office/powerpoint/2010/main" xmlns="" val="140596662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grpSp>
        <p:nvGrpSpPr>
          <p:cNvPr id="615" name="frame"/>
          <p:cNvGrpSpPr/>
          <p:nvPr/>
        </p:nvGrpSpPr>
        <p:grpSpPr bwMode="invGray">
          <a:xfrm>
            <a:off x="4417839" y="1630821"/>
            <a:ext cx="6291028" cy="4575885"/>
            <a:chOff x="4417839" y="1630821"/>
            <a:chExt cx="6291028" cy="4575885"/>
          </a:xfrm>
        </p:grpSpPr>
        <p:grpSp>
          <p:nvGrpSpPr>
            <p:cNvPr id="616" name="Группа 615"/>
            <p:cNvGrpSpPr/>
            <p:nvPr/>
          </p:nvGrpSpPr>
          <p:grpSpPr bwMode="invGray">
            <a:xfrm>
              <a:off x="5414491" y="1630821"/>
              <a:ext cx="5294376" cy="4114800"/>
              <a:chOff x="3310555" y="716546"/>
              <a:chExt cx="5294376" cy="4114800"/>
            </a:xfrm>
          </p:grpSpPr>
          <p:grpSp>
            <p:nvGrpSpPr>
              <p:cNvPr id="768" name="Группа 767"/>
              <p:cNvGrpSpPr/>
              <p:nvPr/>
            </p:nvGrpSpPr>
            <p:grpSpPr bwMode="invGray">
              <a:xfrm flipH="1">
                <a:off x="3310555" y="737968"/>
                <a:ext cx="5294376" cy="54864"/>
                <a:chOff x="1522413" y="1514475"/>
                <a:chExt cx="10569575" cy="64008"/>
              </a:xfrm>
              <a:solidFill>
                <a:schemeClr val="accent1"/>
              </a:solidFill>
            </p:grpSpPr>
            <p:sp>
              <p:nvSpPr>
                <p:cNvPr id="844" name="Полилиния 84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45" name="Полилиния 84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46" name="Полилиния 84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47" name="Полилиния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48" name="Полилиния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49" name="Полилиния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50" name="Полилиния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51" name="Полилиния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52" name="Полилиния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53" name="Полилиния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54" name="Полилиния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55" name="Полилиния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56" name="Полилиния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57" name="Полилиния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58" name="Полилиния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59" name="Полилиния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60" name="Полилиния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61" name="Полилиния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62" name="Полилиния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63" name="Полилиния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64" name="Полилиния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65" name="Полилиния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66" name="Полилиния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67" name="Полилиния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68" name="Полилиния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69" name="Полилиния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70" name="Полилиния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71" name="Полилиния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72" name="Полилиния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73" name="Полилиния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74" name="Полилиния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75" name="Полилиния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76" name="Полилиния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77" name="Полилиния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78" name="Полилиния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79" name="Полилиния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80" name="Полилиния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81" name="Полилиния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82" name="Полилиния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83" name="Полилиния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84" name="Полилиния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85" name="Полилиния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86" name="Полилиния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87" name="Полилиния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88" name="Полилиния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89" name="Полилиния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90" name="Полилиния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91" name="Полилиния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92" name="Полилиния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93" name="Полилиния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94" name="Полилиния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95" name="Полилиния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96" name="Полилиния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97" name="Полилиния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98" name="Полилиния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99" name="Полилиния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00" name="Полилиния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01" name="Полилиния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02" name="Полилиния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03" name="Полилиния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04" name="Полилиния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05" name="Полилиния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06" name="Полилиния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07" name="Полилиния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08" name="Полилиния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09" name="Полилиния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10" name="Полилиния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11" name="Полилиния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12" name="Полилиния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13" name="Полилиния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14" name="Полилиния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15" name="Полилиния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16" name="Полилиния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17" name="Полилиния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grpSp>
          <p:grpSp>
            <p:nvGrpSpPr>
              <p:cNvPr id="769" name="Группа 768"/>
              <p:cNvGrpSpPr/>
              <p:nvPr/>
            </p:nvGrpSpPr>
            <p:grpSpPr bwMode="invGray">
              <a:xfrm rot="16200000" flipH="1">
                <a:off x="6492229" y="2755658"/>
                <a:ext cx="4114800" cy="36576"/>
                <a:chOff x="1522413" y="1514475"/>
                <a:chExt cx="10569575" cy="64008"/>
              </a:xfrm>
              <a:solidFill>
                <a:schemeClr val="accent1"/>
              </a:solidFill>
            </p:grpSpPr>
            <p:sp>
              <p:nvSpPr>
                <p:cNvPr id="770" name="Полилиния 76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71" name="Полилиния 77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72" name="Полилиния 77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73" name="Полилиния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74" name="Полилиния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75" name="Полилиния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76" name="Полилиния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77" name="Полилиния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78" name="Полилиния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79" name="Полилиния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80" name="Полилиния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81" name="Полилиния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82" name="Полилиния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83" name="Полилиния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84" name="Полилиния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85" name="Полилиния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86" name="Полилиния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87" name="Полилиния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88" name="Полилиния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89" name="Полилиния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90" name="Полилиния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91" name="Полилиния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92" name="Полилиния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93" name="Полилиния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94" name="Полилиния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95" name="Полилиния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96" name="Полилиния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97" name="Полилиния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98" name="Полилиния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99" name="Полилиния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00" name="Полилиния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01" name="Полилиния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02" name="Полилиния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03" name="Полилиния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04" name="Полилиния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05" name="Полилиния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06" name="Полилиния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07" name="Полилиния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08" name="Полилиния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09" name="Полилиния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10" name="Полилиния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11" name="Полилиния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12" name="Полилиния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13" name="Полилиния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14" name="Полилиния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15" name="Полилиния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16" name="Полилиния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17" name="Полилиния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18" name="Полилиния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19" name="Полилиния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20" name="Полилиния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21" name="Полилиния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22" name="Полилиния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23" name="Полилиния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24" name="Полилиния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25" name="Полилиния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26" name="Полилиния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27" name="Полилиния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28" name="Полилиния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29" name="Полилиния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30" name="Полилиния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31" name="Полилиния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32" name="Полилиния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33" name="Полилиния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34" name="Полилиния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35" name="Полилиния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36" name="Полилиния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37" name="Полилиния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38" name="Полилиния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39" name="Полилиния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40" name="Полилиния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41" name="Полилиния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42" name="Полилиния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43" name="Полилиния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grpSp>
        </p:grpSp>
        <p:grpSp>
          <p:nvGrpSpPr>
            <p:cNvPr id="617" name="Группа 616"/>
            <p:cNvGrpSpPr/>
            <p:nvPr/>
          </p:nvGrpSpPr>
          <p:grpSpPr bwMode="invGray">
            <a:xfrm rot="10800000">
              <a:off x="4417839" y="2091906"/>
              <a:ext cx="5294376" cy="4114800"/>
              <a:chOff x="3310555" y="716546"/>
              <a:chExt cx="5294376" cy="4114800"/>
            </a:xfrm>
          </p:grpSpPr>
          <p:grpSp>
            <p:nvGrpSpPr>
              <p:cNvPr id="618" name="Группа 617"/>
              <p:cNvGrpSpPr/>
              <p:nvPr/>
            </p:nvGrpSpPr>
            <p:grpSpPr bwMode="invGray">
              <a:xfrm flipH="1">
                <a:off x="3310555" y="737968"/>
                <a:ext cx="5294376" cy="54864"/>
                <a:chOff x="1522413" y="1514475"/>
                <a:chExt cx="10569575" cy="64008"/>
              </a:xfrm>
              <a:solidFill>
                <a:schemeClr val="accent1"/>
              </a:solidFill>
            </p:grpSpPr>
            <p:sp>
              <p:nvSpPr>
                <p:cNvPr id="694" name="Полилиния 69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95" name="Полилиния 69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96" name="Полилиния 69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97" name="Полилиния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98" name="Полилиния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99" name="Полилиния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00" name="Полилиния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01" name="Полилиния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02" name="Полилиния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03" name="Полилиния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04" name="Полилиния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05" name="Полилиния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06" name="Полилиния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07" name="Полилиния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08" name="Полилиния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09" name="Полилиния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10" name="Полилиния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11" name="Полилиния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12" name="Полилиния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13" name="Полилиния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14" name="Полилиния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15" name="Полилиния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16" name="Полилиния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17" name="Полилиния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18" name="Полилиния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19" name="Полилиния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20" name="Полилиния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21" name="Полилиния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22" name="Полилиния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23" name="Полилиния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24" name="Полилиния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25" name="Полилиния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26" name="Полилиния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27" name="Полилиния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28" name="Полилиния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29" name="Полилиния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30" name="Полилиния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31" name="Полилиния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32" name="Полилиния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33" name="Полилиния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34" name="Полилиния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35" name="Полилиния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36" name="Полилиния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37" name="Полилиния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38" name="Полилиния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39" name="Полилиния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40" name="Полилиния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41" name="Полилиния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42" name="Полилиния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43" name="Полилиния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44" name="Полилиния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45" name="Полилиния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46" name="Полилиния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47" name="Полилиния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48" name="Полилиния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49" name="Полилиния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50" name="Полилиния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51" name="Полилиния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52" name="Полилиния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53" name="Полилиния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54" name="Полилиния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55" name="Полилиния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56" name="Полилиния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57" name="Полилиния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58" name="Полилиния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59" name="Полилиния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60" name="Полилиния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61" name="Полилиния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62" name="Полилиния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63" name="Полилиния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64" name="Полилиния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65" name="Полилиния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66" name="Полилиния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67" name="Полилиния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grpSp>
          <p:grpSp>
            <p:nvGrpSpPr>
              <p:cNvPr id="619" name="Группа 618"/>
              <p:cNvGrpSpPr/>
              <p:nvPr/>
            </p:nvGrpSpPr>
            <p:grpSpPr bwMode="invGray">
              <a:xfrm rot="16200000" flipH="1">
                <a:off x="6492229" y="2755658"/>
                <a:ext cx="4114800" cy="36576"/>
                <a:chOff x="1522413" y="1514475"/>
                <a:chExt cx="10569575" cy="64008"/>
              </a:xfrm>
              <a:solidFill>
                <a:schemeClr val="accent1"/>
              </a:solidFill>
            </p:grpSpPr>
            <p:sp>
              <p:nvSpPr>
                <p:cNvPr id="620" name="Полилиния 61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21" name="Полилиния 62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22" name="Полилиния 62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23" name="Полилиния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24" name="Полилиния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25" name="Полилиния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26" name="Полилиния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27" name="Полилиния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28" name="Полилиния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29" name="Полилиния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30" name="Полилиния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31" name="Полилиния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32" name="Полилиния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33" name="Полилиния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34" name="Полилиния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35" name="Полилиния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36" name="Полилиния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37" name="Полилиния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38" name="Полилиния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39" name="Полилиния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40" name="Полилиния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41" name="Полилиния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42" name="Полилиния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43" name="Полилиния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44" name="Полилиния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45" name="Полилиния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46" name="Полилиния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47" name="Полилиния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48" name="Полилиния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49" name="Полилиния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50" name="Полилиния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51" name="Полилиния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52" name="Полилиния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53" name="Полилиния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54" name="Полилиния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55" name="Полилиния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56" name="Полилиния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57" name="Полилиния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58" name="Полилиния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59" name="Полилиния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60" name="Полилиния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61" name="Полилиния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62" name="Полилиния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63" name="Полилиния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64" name="Полилиния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65" name="Полилиния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66" name="Полилиния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67" name="Полилиния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68" name="Полилиния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69" name="Полилиния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70" name="Полилиния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71" name="Полилиния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72" name="Полилиния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73" name="Полилиния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74" name="Полилиния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75" name="Полилиния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76" name="Полилиния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77" name="Полилиния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78" name="Полилиния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79" name="Полилиния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80" name="Полилиния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81" name="Полилиния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82" name="Полилиния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83" name="Полилиния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84" name="Полилиния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85" name="Полилиния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86" name="Полилиния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87" name="Полилиния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88" name="Полилиния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89" name="Полилиния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90" name="Полилиния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91" name="Полилиния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92" name="Полилиния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93" name="Полилиния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grpSp>
        </p:grpSp>
      </p:grpSp>
      <p:sp>
        <p:nvSpPr>
          <p:cNvPr id="2" name="Заголовок 1"/>
          <p:cNvSpPr>
            <a:spLocks noGrp="1"/>
          </p:cNvSpPr>
          <p:nvPr>
            <p:ph type="title"/>
          </p:nvPr>
        </p:nvSpPr>
        <p:spPr>
          <a:xfrm>
            <a:off x="1522414" y="274638"/>
            <a:ext cx="9143998" cy="1020762"/>
          </a:xfrm>
        </p:spPr>
        <p:txBody>
          <a:bodyPr anchor="b">
            <a:noAutofit/>
          </a:bodyPr>
          <a:lstStyle>
            <a:lvl1pPr algn="l">
              <a:defRPr sz="3200" b="0"/>
            </a:lvl1pPr>
          </a:lstStyle>
          <a:p>
            <a:r>
              <a:rPr lang="ru-RU" noProof="0" smtClean="0"/>
              <a:t>Образец заголовка</a:t>
            </a:r>
            <a:endParaRPr lang="ru-RU" noProof="0" dirty="0"/>
          </a:p>
        </p:txBody>
      </p:sp>
      <p:sp>
        <p:nvSpPr>
          <p:cNvPr id="3" name="Объект 2"/>
          <p:cNvSpPr>
            <a:spLocks noGrp="1"/>
          </p:cNvSpPr>
          <p:nvPr>
            <p:ph idx="1"/>
          </p:nvPr>
        </p:nvSpPr>
        <p:spPr>
          <a:xfrm>
            <a:off x="4710022" y="1905000"/>
            <a:ext cx="5669280" cy="4038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dirty="0"/>
          </a:p>
        </p:txBody>
      </p:sp>
      <p:sp>
        <p:nvSpPr>
          <p:cNvPr id="4" name="Текст 3"/>
          <p:cNvSpPr>
            <a:spLocks noGrp="1"/>
          </p:cNvSpPr>
          <p:nvPr>
            <p:ph type="body" sz="half" idx="2"/>
          </p:nvPr>
        </p:nvSpPr>
        <p:spPr>
          <a:xfrm>
            <a:off x="1522413" y="3429000"/>
            <a:ext cx="2743200"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noProof="0" smtClean="0"/>
              <a:t>Образец текста</a:t>
            </a:r>
          </a:p>
        </p:txBody>
      </p:sp>
      <p:sp>
        <p:nvSpPr>
          <p:cNvPr id="5" name="Дата 4"/>
          <p:cNvSpPr>
            <a:spLocks noGrp="1"/>
          </p:cNvSpPr>
          <p:nvPr>
            <p:ph type="dt" sz="half" idx="10"/>
          </p:nvPr>
        </p:nvSpPr>
        <p:spPr/>
        <p:txBody>
          <a:bodyPr/>
          <a:lstStyle/>
          <a:p>
            <a:fld id="{9AFE8FB1-0A7A-443E-AAF7-31D4FA1AA312}" type="datetimeFigureOut">
              <a:rPr lang="ru-RU" noProof="0" smtClean="0"/>
              <a:pPr/>
              <a:t>27.01.2014</a:t>
            </a:fld>
            <a:endParaRPr lang="ru-RU" noProof="0" dirty="0"/>
          </a:p>
        </p:txBody>
      </p:sp>
      <p:sp>
        <p:nvSpPr>
          <p:cNvPr id="6" name="Нижний колонтитул 5"/>
          <p:cNvSpPr>
            <a:spLocks noGrp="1"/>
          </p:cNvSpPr>
          <p:nvPr>
            <p:ph type="ftr" sz="quarter" idx="11"/>
          </p:nvPr>
        </p:nvSpPr>
        <p:spPr/>
        <p:txBody>
          <a:bodyPr/>
          <a:lstStyle/>
          <a:p>
            <a:endParaRPr lang="ru-RU" noProof="0" dirty="0"/>
          </a:p>
        </p:txBody>
      </p:sp>
      <p:sp>
        <p:nvSpPr>
          <p:cNvPr id="7" name="Номер слайда 6"/>
          <p:cNvSpPr>
            <a:spLocks noGrp="1"/>
          </p:cNvSpPr>
          <p:nvPr>
            <p:ph type="sldNum" sz="quarter" idx="12"/>
          </p:nvPr>
        </p:nvSpPr>
        <p:spPr/>
        <p:txBody>
          <a:bodyPr/>
          <a:lstStyle/>
          <a:p>
            <a:fld id="{25BA54BD-C84D-46CE-8B72-31BFB26ABA43}" type="slidenum">
              <a:rPr lang="ru-RU" noProof="0" smtClean="0"/>
              <a:pPr/>
              <a:t>‹#›</a:t>
            </a:fld>
            <a:endParaRPr lang="ru-RU" noProof="0" dirty="0"/>
          </a:p>
        </p:txBody>
      </p:sp>
    </p:spTree>
    <p:extLst>
      <p:ext uri="{BB962C8B-B14F-4D97-AF65-F5344CB8AC3E}">
        <p14:creationId xmlns:p14="http://schemas.microsoft.com/office/powerpoint/2010/main" xmlns="" val="96211661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grpSp>
        <p:nvGrpSpPr>
          <p:cNvPr id="614" name="frame"/>
          <p:cNvGrpSpPr/>
          <p:nvPr/>
        </p:nvGrpSpPr>
        <p:grpSpPr bwMode="invGray">
          <a:xfrm flipH="1">
            <a:off x="1447500" y="1630821"/>
            <a:ext cx="6291028" cy="4575885"/>
            <a:chOff x="4417839" y="1630821"/>
            <a:chExt cx="6291028" cy="4575885"/>
          </a:xfrm>
        </p:grpSpPr>
        <p:grpSp>
          <p:nvGrpSpPr>
            <p:cNvPr id="615" name="Группа 614"/>
            <p:cNvGrpSpPr/>
            <p:nvPr/>
          </p:nvGrpSpPr>
          <p:grpSpPr bwMode="invGray">
            <a:xfrm>
              <a:off x="5414491" y="1630821"/>
              <a:ext cx="5294376" cy="4114800"/>
              <a:chOff x="3310555" y="716546"/>
              <a:chExt cx="5294376" cy="4114800"/>
            </a:xfrm>
          </p:grpSpPr>
          <p:grpSp>
            <p:nvGrpSpPr>
              <p:cNvPr id="767" name="Группа 766"/>
              <p:cNvGrpSpPr/>
              <p:nvPr/>
            </p:nvGrpSpPr>
            <p:grpSpPr bwMode="invGray">
              <a:xfrm flipH="1">
                <a:off x="3310555" y="737968"/>
                <a:ext cx="5294376" cy="54864"/>
                <a:chOff x="1522413" y="1514475"/>
                <a:chExt cx="10569575" cy="64008"/>
              </a:xfrm>
              <a:solidFill>
                <a:schemeClr val="accent1"/>
              </a:solidFill>
            </p:grpSpPr>
            <p:sp>
              <p:nvSpPr>
                <p:cNvPr id="843" name="Полилиния 84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44" name="Полилиния 84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45" name="Полилиния 84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46" name="Полилиния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47" name="Полилиния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48" name="Полилиния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49" name="Полилиния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50" name="Полилиния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51" name="Полилиния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52" name="Полилиния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53" name="Полилиния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54" name="Полилиния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55" name="Полилиния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56" name="Полилиния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57" name="Полилиния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58" name="Полилиния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59" name="Полилиния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60" name="Полилиния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61" name="Полилиния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62" name="Полилиния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63" name="Полилиния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64" name="Полилиния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65" name="Полилиния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66" name="Полилиния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67" name="Полилиния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68" name="Полилиния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69" name="Полилиния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70" name="Полилиния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71" name="Полилиния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72" name="Полилиния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73" name="Полилиния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74" name="Полилиния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75" name="Полилиния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76" name="Полилиния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77" name="Полилиния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78" name="Полилиния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79" name="Полилиния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80" name="Полилиния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81" name="Полилиния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82" name="Полилиния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83" name="Полилиния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84" name="Полилиния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85" name="Полилиния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86" name="Полилиния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87" name="Полилиния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88" name="Полилиния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89" name="Полилиния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90" name="Полилиния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91" name="Полилиния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92" name="Полилиния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93" name="Полилиния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94" name="Полилиния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95" name="Полилиния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96" name="Полилиния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97" name="Полилиния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98" name="Полилиния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99" name="Полилиния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00" name="Полилиния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01" name="Полилиния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02" name="Полилиния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03" name="Полилиния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04" name="Полилиния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05" name="Полилиния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06" name="Полилиния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07" name="Полилиния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08" name="Полилиния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09" name="Полилиния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10" name="Полилиния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11" name="Полилиния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12" name="Полилиния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13" name="Полилиния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14" name="Полилиния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15" name="Полилиния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916" name="Полилиния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grpSp>
          <p:grpSp>
            <p:nvGrpSpPr>
              <p:cNvPr id="768" name="Группа 767"/>
              <p:cNvGrpSpPr/>
              <p:nvPr/>
            </p:nvGrpSpPr>
            <p:grpSpPr bwMode="invGray">
              <a:xfrm rot="16200000" flipH="1">
                <a:off x="6492229" y="2755658"/>
                <a:ext cx="4114800" cy="36576"/>
                <a:chOff x="1522413" y="1514475"/>
                <a:chExt cx="10569575" cy="64008"/>
              </a:xfrm>
              <a:solidFill>
                <a:schemeClr val="accent1"/>
              </a:solidFill>
            </p:grpSpPr>
            <p:sp>
              <p:nvSpPr>
                <p:cNvPr id="769" name="Полилиния 76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70" name="Полилиния 76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71" name="Полилиния 77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72" name="Полилиния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73" name="Полилиния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74" name="Полилиния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75" name="Полилиния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76" name="Полилиния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77" name="Полилиния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78" name="Полилиния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79" name="Полилиния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80" name="Полилиния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81" name="Полилиния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82" name="Полилиния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83" name="Полилиния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84" name="Полилиния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85" name="Полилиния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86" name="Полилиния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87" name="Полилиния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88" name="Полилиния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89" name="Полилиния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90" name="Полилиния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91" name="Полилиния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92" name="Полилиния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93" name="Полилиния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94" name="Полилиния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95" name="Полилиния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96" name="Полилиния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97" name="Полилиния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98" name="Полилиния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99" name="Полилиния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00" name="Полилиния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01" name="Полилиния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02" name="Полилиния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03" name="Полилиния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04" name="Полилиния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05" name="Полилиния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06" name="Полилиния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07" name="Полилиния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08" name="Полилиния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09" name="Полилиния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10" name="Полилиния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11" name="Полилиния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12" name="Полилиния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13" name="Полилиния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14" name="Полилиния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15" name="Полилиния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16" name="Полилиния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17" name="Полилиния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18" name="Полилиния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19" name="Полилиния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20" name="Полилиния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21" name="Полилиния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22" name="Полилиния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23" name="Полилиния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24" name="Полилиния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25" name="Полилиния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26" name="Полилиния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27" name="Полилиния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28" name="Полилиния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29" name="Полилиния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30" name="Полилиния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31" name="Полилиния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32" name="Полилиния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33" name="Полилиния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34" name="Полилиния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35" name="Полилиния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36" name="Полилиния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37" name="Полилиния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38" name="Полилиния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39" name="Полилиния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40" name="Полилиния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41" name="Полилиния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842" name="Полилиния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grpSp>
        </p:grpSp>
        <p:grpSp>
          <p:nvGrpSpPr>
            <p:cNvPr id="616" name="Группа 615"/>
            <p:cNvGrpSpPr/>
            <p:nvPr/>
          </p:nvGrpSpPr>
          <p:grpSpPr bwMode="invGray">
            <a:xfrm rot="10800000">
              <a:off x="4417839" y="2091906"/>
              <a:ext cx="5294376" cy="4114800"/>
              <a:chOff x="3310555" y="716546"/>
              <a:chExt cx="5294376" cy="4114800"/>
            </a:xfrm>
          </p:grpSpPr>
          <p:grpSp>
            <p:nvGrpSpPr>
              <p:cNvPr id="617" name="Группа 616"/>
              <p:cNvGrpSpPr/>
              <p:nvPr/>
            </p:nvGrpSpPr>
            <p:grpSpPr bwMode="invGray">
              <a:xfrm flipH="1">
                <a:off x="3310555" y="737968"/>
                <a:ext cx="5294376" cy="54864"/>
                <a:chOff x="1522413" y="1514475"/>
                <a:chExt cx="10569575" cy="64008"/>
              </a:xfrm>
              <a:solidFill>
                <a:schemeClr val="accent1"/>
              </a:solidFill>
            </p:grpSpPr>
            <p:sp>
              <p:nvSpPr>
                <p:cNvPr id="693" name="Полилиния 69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94" name="Полилиния 69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95" name="Полилиния 69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96" name="Полилиния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97" name="Полилиния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98" name="Полилиния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99" name="Полилиния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00" name="Полилиния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01" name="Полилиния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02" name="Полилиния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03" name="Полилиния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04" name="Полилиния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05" name="Полилиния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06" name="Полилиния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07" name="Полилиния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08" name="Полилиния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09" name="Полилиния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10" name="Полилиния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11" name="Полилиния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12" name="Полилиния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13" name="Полилиния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14" name="Полилиния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15" name="Полилиния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16" name="Полилиния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17" name="Полилиния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18" name="Полилиния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19" name="Полилиния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20" name="Полилиния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21" name="Полилиния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22" name="Полилиния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23" name="Полилиния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24" name="Полилиния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25" name="Полилиния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26" name="Полилиния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27" name="Полилиния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28" name="Полилиния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29" name="Полилиния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30" name="Полилиния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31" name="Полилиния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32" name="Полилиния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33" name="Полилиния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34" name="Полилиния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35" name="Полилиния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36" name="Полилиния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37" name="Полилиния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38" name="Полилиния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39" name="Полилиния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40" name="Полилиния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41" name="Полилиния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42" name="Полилиния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43" name="Полилиния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44" name="Полилиния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45" name="Полилиния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46" name="Полилиния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47" name="Полилиния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48" name="Полилиния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49" name="Полилиния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50" name="Полилиния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51" name="Полилиния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52" name="Полилиния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53" name="Полилиния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54" name="Полилиния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55" name="Полилиния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56" name="Полилиния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57" name="Полилиния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58" name="Полилиния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59" name="Полилиния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60" name="Полилиния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61" name="Полилиния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62" name="Полилиния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63" name="Полилиния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64" name="Полилиния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65" name="Полилиния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766" name="Полилиния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grpSp>
          <p:grpSp>
            <p:nvGrpSpPr>
              <p:cNvPr id="618" name="Группа 617"/>
              <p:cNvGrpSpPr/>
              <p:nvPr/>
            </p:nvGrpSpPr>
            <p:grpSpPr bwMode="invGray">
              <a:xfrm rot="16200000" flipH="1">
                <a:off x="6492229" y="2755658"/>
                <a:ext cx="4114800" cy="36576"/>
                <a:chOff x="1522413" y="1514475"/>
                <a:chExt cx="10569575" cy="64008"/>
              </a:xfrm>
              <a:solidFill>
                <a:schemeClr val="accent1"/>
              </a:solidFill>
            </p:grpSpPr>
            <p:sp>
              <p:nvSpPr>
                <p:cNvPr id="619" name="Полилиния 61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20" name="Полилиния 61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21" name="Полилиния 62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22" name="Полилиния 621"/>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23" name="Полилиния 622"/>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24" name="Полилиния 623"/>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25" name="Полилиния 624"/>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26" name="Полилиния 625"/>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27" name="Полилиния 626"/>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28" name="Полилиния 627"/>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29" name="Полилиния 628"/>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30" name="Полилиния 629"/>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31" name="Полилиния 630"/>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32" name="Полилиния 631"/>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33" name="Полилиния 632"/>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34" name="Полилиния 633"/>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35" name="Полилиния 634"/>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36" name="Полилиния 635"/>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37" name="Полилиния 636"/>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38" name="Полилиния 637"/>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39" name="Полилиния 638"/>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40" name="Полилиния 639"/>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41" name="Полилиния 640"/>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42" name="Полилиния 641"/>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43" name="Полилиния 642"/>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44" name="Полилиния 643"/>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45" name="Полилиния 644"/>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46" name="Полилиния 645"/>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47" name="Полилиния 646"/>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48" name="Полилиния 647"/>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49" name="Полилиния 648"/>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50" name="Полилиния 649"/>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51" name="Полилиния 650"/>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52" name="Полилиния 651"/>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53" name="Полилиния 652"/>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54" name="Полилиния 653"/>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55" name="Полилиния 654"/>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56" name="Полилиния 655"/>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57" name="Полилиния 656"/>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58" name="Полилиния 657"/>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59" name="Полилиния 658"/>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60" name="Полилиния 659"/>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61" name="Полилиния 660"/>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62" name="Полилиния 661"/>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63" name="Полилиния 662"/>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64" name="Полилиния 663"/>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65" name="Полилиния 664"/>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66" name="Полилиния 665"/>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67" name="Полилиния 666"/>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68" name="Полилиния 667"/>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69" name="Полилиния 668"/>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70" name="Полилиния 669"/>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71" name="Полилиния 670"/>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72" name="Полилиния 671"/>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73" name="Полилиния 672"/>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74" name="Полилиния 673"/>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75" name="Полилиния 674"/>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76" name="Полилиния 675"/>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77" name="Полилиния 676"/>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78" name="Полилиния 677"/>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79" name="Полилиния 678"/>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80" name="Полилиния 679"/>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81" name="Полилиния 680"/>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82" name="Полилиния 681"/>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83" name="Полилиния 682"/>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84" name="Полилиния 683"/>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85" name="Полилиния 684"/>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86" name="Полилиния 685"/>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87" name="Полилиния 686"/>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88" name="Полилиния 687"/>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89" name="Полилиния 688"/>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90" name="Полилиния 689"/>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91" name="Полилиния 690"/>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sp>
              <p:nvSpPr>
                <p:cNvPr id="692" name="Полилиния 691"/>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ru-RU" noProof="0" dirty="0">
                    <a:ln>
                      <a:noFill/>
                    </a:ln>
                  </a:endParaRPr>
                </a:p>
              </p:txBody>
            </p:sp>
          </p:grpSp>
        </p:grpSp>
      </p:grpSp>
      <p:sp>
        <p:nvSpPr>
          <p:cNvPr id="2" name="Заголовок 1"/>
          <p:cNvSpPr>
            <a:spLocks noGrp="1"/>
          </p:cNvSpPr>
          <p:nvPr>
            <p:ph type="title"/>
          </p:nvPr>
        </p:nvSpPr>
        <p:spPr>
          <a:xfrm>
            <a:off x="1522414" y="274638"/>
            <a:ext cx="9143998" cy="1020762"/>
          </a:xfrm>
        </p:spPr>
        <p:txBody>
          <a:bodyPr anchor="b">
            <a:noAutofit/>
          </a:bodyPr>
          <a:lstStyle>
            <a:lvl1pPr algn="l">
              <a:defRPr sz="3200" b="0"/>
            </a:lvl1pPr>
          </a:lstStyle>
          <a:p>
            <a:r>
              <a:rPr lang="ru-RU" noProof="0" smtClean="0"/>
              <a:t>Образец заголовка</a:t>
            </a:r>
            <a:endParaRPr lang="ru-RU" noProof="0" dirty="0"/>
          </a:p>
        </p:txBody>
      </p:sp>
      <p:sp>
        <p:nvSpPr>
          <p:cNvPr id="3" name="Рисунок 2"/>
          <p:cNvSpPr>
            <a:spLocks noGrp="1"/>
          </p:cNvSpPr>
          <p:nvPr>
            <p:ph type="pic" idx="1"/>
          </p:nvPr>
        </p:nvSpPr>
        <p:spPr>
          <a:xfrm>
            <a:off x="1745838" y="1884311"/>
            <a:ext cx="5669280" cy="4041648"/>
          </a:xfrm>
          <a:solidFill>
            <a:schemeClr val="bg1"/>
          </a:solidFill>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noProof="0" smtClean="0"/>
              <a:t>Вставка рисунка</a:t>
            </a:r>
            <a:endParaRPr lang="ru-RU" noProof="0" dirty="0"/>
          </a:p>
        </p:txBody>
      </p:sp>
      <p:sp>
        <p:nvSpPr>
          <p:cNvPr id="4" name="Текст 3"/>
          <p:cNvSpPr>
            <a:spLocks noGrp="1"/>
          </p:cNvSpPr>
          <p:nvPr>
            <p:ph type="body" sz="half" idx="2"/>
          </p:nvPr>
        </p:nvSpPr>
        <p:spPr>
          <a:xfrm>
            <a:off x="7905959" y="3411748"/>
            <a:ext cx="2743200"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noProof="0" smtClean="0"/>
              <a:t>Образец текста</a:t>
            </a:r>
          </a:p>
        </p:txBody>
      </p:sp>
      <p:sp>
        <p:nvSpPr>
          <p:cNvPr id="5" name="Дата 4"/>
          <p:cNvSpPr>
            <a:spLocks noGrp="1"/>
          </p:cNvSpPr>
          <p:nvPr>
            <p:ph type="dt" sz="half" idx="10"/>
          </p:nvPr>
        </p:nvSpPr>
        <p:spPr/>
        <p:txBody>
          <a:bodyPr/>
          <a:lstStyle/>
          <a:p>
            <a:fld id="{9AFE8FB1-0A7A-443E-AAF7-31D4FA1AA312}" type="datetimeFigureOut">
              <a:rPr lang="ru-RU" noProof="0" smtClean="0"/>
              <a:pPr/>
              <a:t>27.01.2014</a:t>
            </a:fld>
            <a:endParaRPr lang="ru-RU" noProof="0" dirty="0"/>
          </a:p>
        </p:txBody>
      </p:sp>
      <p:sp>
        <p:nvSpPr>
          <p:cNvPr id="6" name="Нижний колонтитул 5"/>
          <p:cNvSpPr>
            <a:spLocks noGrp="1"/>
          </p:cNvSpPr>
          <p:nvPr>
            <p:ph type="ftr" sz="quarter" idx="11"/>
          </p:nvPr>
        </p:nvSpPr>
        <p:spPr/>
        <p:txBody>
          <a:bodyPr/>
          <a:lstStyle/>
          <a:p>
            <a:endParaRPr lang="ru-RU" noProof="0" dirty="0"/>
          </a:p>
        </p:txBody>
      </p:sp>
      <p:sp>
        <p:nvSpPr>
          <p:cNvPr id="7" name="Номер слайда 6"/>
          <p:cNvSpPr>
            <a:spLocks noGrp="1"/>
          </p:cNvSpPr>
          <p:nvPr>
            <p:ph type="sldNum" sz="quarter" idx="12"/>
          </p:nvPr>
        </p:nvSpPr>
        <p:spPr/>
        <p:txBody>
          <a:bodyPr/>
          <a:lstStyle/>
          <a:p>
            <a:fld id="{25BA54BD-C84D-46CE-8B72-31BFB26ABA43}" type="slidenum">
              <a:rPr lang="ru-RU" noProof="0" smtClean="0"/>
              <a:pPr/>
              <a:t>‹#›</a:t>
            </a:fld>
            <a:endParaRPr lang="ru-RU" noProof="0" dirty="0"/>
          </a:p>
        </p:txBody>
      </p:sp>
    </p:spTree>
    <p:extLst>
      <p:ext uri="{BB962C8B-B14F-4D97-AF65-F5344CB8AC3E}">
        <p14:creationId xmlns:p14="http://schemas.microsoft.com/office/powerpoint/2010/main" xmlns="" val="361769410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2414" y="274638"/>
            <a:ext cx="9143998" cy="1020762"/>
          </a:xfrm>
          <a:prstGeom prst="rect">
            <a:avLst/>
          </a:prstGeom>
        </p:spPr>
        <p:txBody>
          <a:bodyPr vert="horz" lIns="91440" tIns="45720" rIns="91440" bIns="45720" rtlCol="0" anchor="b">
            <a:normAutofit/>
          </a:bodyPr>
          <a:lstStyle/>
          <a:p>
            <a:r>
              <a:rPr lang="ru-RU" noProof="0" dirty="0" smtClean="0"/>
              <a:t>Образец заголовка</a:t>
            </a:r>
            <a:endParaRPr lang="ru-RU" noProof="0" dirty="0"/>
          </a:p>
        </p:txBody>
      </p:sp>
      <p:sp>
        <p:nvSpPr>
          <p:cNvPr id="3" name="Текст 2"/>
          <p:cNvSpPr>
            <a:spLocks noGrp="1"/>
          </p:cNvSpPr>
          <p:nvPr>
            <p:ph type="body" idx="1"/>
          </p:nvPr>
        </p:nvSpPr>
        <p:spPr>
          <a:xfrm>
            <a:off x="1522414" y="1905000"/>
            <a:ext cx="9144000" cy="4267200"/>
          </a:xfrm>
          <a:prstGeom prst="rect">
            <a:avLst/>
          </a:prstGeom>
        </p:spPr>
        <p:txBody>
          <a:bodyPr vert="horz" lIns="91440" tIns="45720" rIns="91440" bIns="45720" rtlCol="0">
            <a:normAutofit/>
          </a:body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a:p>
            <a:pPr lvl="4"/>
            <a:r>
              <a:rPr lang="ru-RU" noProof="0" dirty="0" smtClean="0"/>
              <a:t>Пятый уровень</a:t>
            </a:r>
            <a:endParaRPr lang="ru-RU" noProof="0" dirty="0"/>
          </a:p>
        </p:txBody>
      </p:sp>
      <p:sp>
        <p:nvSpPr>
          <p:cNvPr id="4" name="Дата 3"/>
          <p:cNvSpPr>
            <a:spLocks noGrp="1"/>
          </p:cNvSpPr>
          <p:nvPr>
            <p:ph type="dt" sz="half" idx="2"/>
          </p:nvPr>
        </p:nvSpPr>
        <p:spPr>
          <a:xfrm>
            <a:off x="8075612" y="6400801"/>
            <a:ext cx="1243859" cy="276226"/>
          </a:xfrm>
          <a:prstGeom prst="rect">
            <a:avLst/>
          </a:prstGeom>
        </p:spPr>
        <p:txBody>
          <a:bodyPr vert="horz" lIns="91440" tIns="45720" rIns="91440" bIns="45720" rtlCol="0" anchor="ctr"/>
          <a:lstStyle>
            <a:lvl1pPr algn="r">
              <a:defRPr sz="1000">
                <a:solidFill>
                  <a:schemeClr val="tx1">
                    <a:tint val="75000"/>
                  </a:schemeClr>
                </a:solidFill>
              </a:defRPr>
            </a:lvl1pPr>
          </a:lstStyle>
          <a:p>
            <a:fld id="{9AFE8FB1-0A7A-443E-AAF7-31D4FA1AA312}" type="datetimeFigureOut">
              <a:rPr lang="ru-RU" noProof="0" smtClean="0"/>
              <a:pPr/>
              <a:t>27.01.2014</a:t>
            </a:fld>
            <a:endParaRPr lang="ru-RU" noProof="0" dirty="0"/>
          </a:p>
        </p:txBody>
      </p:sp>
      <p:sp>
        <p:nvSpPr>
          <p:cNvPr id="5" name="Нижний колонтитул 4"/>
          <p:cNvSpPr>
            <a:spLocks noGrp="1"/>
          </p:cNvSpPr>
          <p:nvPr>
            <p:ph type="ftr" sz="quarter" idx="3"/>
          </p:nvPr>
        </p:nvSpPr>
        <p:spPr>
          <a:xfrm>
            <a:off x="1522413" y="6400801"/>
            <a:ext cx="6324599" cy="276226"/>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ru-RU" noProof="0" dirty="0"/>
          </a:p>
        </p:txBody>
      </p:sp>
      <p:sp>
        <p:nvSpPr>
          <p:cNvPr id="6" name="Номер слайда 5"/>
          <p:cNvSpPr>
            <a:spLocks noGrp="1"/>
          </p:cNvSpPr>
          <p:nvPr>
            <p:ph type="sldNum" sz="quarter" idx="4"/>
          </p:nvPr>
        </p:nvSpPr>
        <p:spPr>
          <a:xfrm>
            <a:off x="9523412" y="6400801"/>
            <a:ext cx="1143002" cy="276226"/>
          </a:xfrm>
          <a:prstGeom prst="rect">
            <a:avLst/>
          </a:prstGeom>
        </p:spPr>
        <p:txBody>
          <a:bodyPr vert="horz" lIns="91440" tIns="45720" rIns="91440" bIns="45720" rtlCol="0" anchor="ctr"/>
          <a:lstStyle>
            <a:lvl1pPr algn="r">
              <a:defRPr sz="1000">
                <a:solidFill>
                  <a:schemeClr val="tx1">
                    <a:tint val="75000"/>
                  </a:schemeClr>
                </a:solidFill>
              </a:defRPr>
            </a:lvl1pPr>
          </a:lstStyle>
          <a:p>
            <a:fld id="{25BA54BD-C84D-46CE-8B72-31BFB26ABA43}" type="slidenum">
              <a:rPr lang="ru-RU" noProof="0" smtClean="0"/>
              <a:pPr/>
              <a:t>‹#›</a:t>
            </a:fld>
            <a:endParaRPr lang="ru-RU" noProof="0" dirty="0"/>
          </a:p>
        </p:txBody>
      </p:sp>
    </p:spTree>
    <p:extLst>
      <p:ext uri="{BB962C8B-B14F-4D97-AF65-F5344CB8AC3E}">
        <p14:creationId xmlns:p14="http://schemas.microsoft.com/office/powerpoint/2010/main" xmlns="" val="53563648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74320" indent="-274320" algn="l" defTabSz="914400" rtl="0" eaLnBrk="1" latinLnBrk="0" hangingPunct="1">
        <a:lnSpc>
          <a:spcPct val="90000"/>
        </a:lnSpc>
        <a:spcBef>
          <a:spcPts val="1800"/>
        </a:spcBef>
        <a:buSzPct val="80000"/>
        <a:buFont typeface="Wingdings" pitchFamily="2" charset="2"/>
        <a:buChar char="§"/>
        <a:defRPr sz="2400" kern="1200">
          <a:solidFill>
            <a:schemeClr val="tx1"/>
          </a:solidFill>
          <a:latin typeface="+mn-lt"/>
          <a:ea typeface="+mn-ea"/>
          <a:cs typeface="+mn-cs"/>
        </a:defRPr>
      </a:lvl1pPr>
      <a:lvl2pPr marL="576072"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804672" indent="-228600" algn="l" defTabSz="914400" rtl="0" eaLnBrk="1" latinLnBrk="0" hangingPunct="1">
        <a:lnSpc>
          <a:spcPct val="90000"/>
        </a:lnSpc>
        <a:spcBef>
          <a:spcPts val="600"/>
        </a:spcBef>
        <a:buSzPct val="80000"/>
        <a:buFont typeface="Wingdings" pitchFamily="2" charset="2"/>
        <a:buChar char="§"/>
        <a:defRPr sz="1800" kern="1200">
          <a:solidFill>
            <a:schemeClr val="tx1"/>
          </a:solidFill>
          <a:latin typeface="+mn-lt"/>
          <a:ea typeface="+mn-ea"/>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61872" indent="-228600" algn="l" defTabSz="914400" rtl="0" eaLnBrk="1" latinLnBrk="0" hangingPunct="1">
        <a:lnSpc>
          <a:spcPct val="90000"/>
        </a:lnSpc>
        <a:spcBef>
          <a:spcPts val="600"/>
        </a:spcBef>
        <a:buSzPct val="80000"/>
        <a:buFont typeface="Wingdings" pitchFamily="2" charset="2"/>
        <a:buChar char="§"/>
        <a:defRPr sz="1600" kern="1200">
          <a:solidFill>
            <a:schemeClr val="tx1"/>
          </a:solidFill>
          <a:latin typeface="+mn-lt"/>
          <a:ea typeface="+mn-ea"/>
          <a:cs typeface="+mn-cs"/>
        </a:defRPr>
      </a:lvl5pPr>
      <a:lvl6pPr marL="14904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6pPr>
      <a:lvl7pPr marL="1719072" indent="-228600" algn="l" defTabSz="914400" rtl="0" eaLnBrk="1" latinLnBrk="0" hangingPunct="1">
        <a:lnSpc>
          <a:spcPct val="90000"/>
        </a:lnSpc>
        <a:spcBef>
          <a:spcPts val="600"/>
        </a:spcBef>
        <a:buSzPct val="80000"/>
        <a:buFont typeface="Wingdings" pitchFamily="2" charset="2"/>
        <a:buChar char="§"/>
        <a:defRPr sz="1600" kern="1200">
          <a:solidFill>
            <a:schemeClr val="tx1"/>
          </a:solidFill>
          <a:latin typeface="+mn-lt"/>
          <a:ea typeface="+mn-ea"/>
          <a:cs typeface="+mn-cs"/>
        </a:defRPr>
      </a:lvl7pPr>
      <a:lvl8pPr marL="19476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8pPr>
      <a:lvl9pPr marL="2176272" indent="-228600" algn="l" defTabSz="914400" rtl="0" eaLnBrk="1" latinLnBrk="0" hangingPunct="1">
        <a:lnSpc>
          <a:spcPct val="90000"/>
        </a:lnSpc>
        <a:spcBef>
          <a:spcPts val="600"/>
        </a:spcBef>
        <a:buSzPct val="80000"/>
        <a:buFont typeface="Wingdings" pitchFamily="2" charset="2"/>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2413" y="2492896"/>
            <a:ext cx="9144000" cy="2079104"/>
          </a:xfrm>
        </p:spPr>
        <p:txBody>
          <a:bodyPr/>
          <a:lstStyle/>
          <a:p>
            <a:pPr algn="ctr" defTabSz="914400">
              <a:lnSpc>
                <a:spcPct val="90000"/>
              </a:lnSpc>
              <a:spcBef>
                <a:spcPts val="0"/>
              </a:spcBef>
              <a:buNone/>
            </a:pPr>
            <a:r>
              <a:rPr lang="ru-RU" sz="5400" b="0" i="0" dirty="0" smtClean="0">
                <a:solidFill>
                  <a:schemeClr val="tx1"/>
                </a:solidFill>
                <a:latin typeface="Segoe Script" pitchFamily="34" charset="0"/>
              </a:rPr>
              <a:t>Блокада Ленинграда.</a:t>
            </a:r>
            <a:br>
              <a:rPr lang="ru-RU" sz="5400" b="0" i="0" dirty="0" smtClean="0">
                <a:solidFill>
                  <a:schemeClr val="tx1"/>
                </a:solidFill>
                <a:latin typeface="Segoe Script" pitchFamily="34" charset="0"/>
              </a:rPr>
            </a:br>
            <a:r>
              <a:rPr lang="ru-RU" dirty="0" smtClean="0">
                <a:latin typeface="Segoe Script" pitchFamily="34" charset="0"/>
              </a:rPr>
              <a:t>Застывшая история</a:t>
            </a:r>
            <a:endParaRPr lang="ru-RU" sz="5400" b="0" i="0" dirty="0">
              <a:solidFill>
                <a:schemeClr val="tx1"/>
              </a:solidFill>
              <a:latin typeface="Segoe Script" pitchFamily="34" charset="0"/>
            </a:endParaRPr>
          </a:p>
        </p:txBody>
      </p:sp>
      <p:sp>
        <p:nvSpPr>
          <p:cNvPr id="3" name="Подзаголовок 2"/>
          <p:cNvSpPr>
            <a:spLocks noGrp="1"/>
          </p:cNvSpPr>
          <p:nvPr>
            <p:ph type="subTitle" idx="1"/>
          </p:nvPr>
        </p:nvSpPr>
        <p:spPr>
          <a:xfrm>
            <a:off x="1522413" y="5105400"/>
            <a:ext cx="9143999" cy="1203920"/>
          </a:xfrm>
        </p:spPr>
        <p:txBody>
          <a:bodyPr>
            <a:normAutofit fontScale="92500" lnSpcReduction="10000"/>
          </a:bodyPr>
          <a:lstStyle/>
          <a:p>
            <a:pPr marL="0" indent="0" algn="r">
              <a:spcBef>
                <a:spcPts val="0"/>
              </a:spcBef>
              <a:buNone/>
            </a:pPr>
            <a:r>
              <a:rPr lang="ru-RU" b="0" i="0" dirty="0" smtClean="0">
                <a:solidFill>
                  <a:schemeClr val="tx1">
                    <a:tint val="75000"/>
                  </a:schemeClr>
                </a:solidFill>
                <a:latin typeface="Segoe Script" pitchFamily="34" charset="0"/>
              </a:rPr>
              <a:t>Работу выполнила </a:t>
            </a:r>
          </a:p>
          <a:p>
            <a:pPr marL="0" indent="0" algn="r">
              <a:spcBef>
                <a:spcPts val="0"/>
              </a:spcBef>
              <a:buNone/>
            </a:pPr>
            <a:r>
              <a:rPr lang="ru-RU" dirty="0" smtClean="0">
                <a:latin typeface="Segoe Script" pitchFamily="34" charset="0"/>
              </a:rPr>
              <a:t>Ученица 11 класса А</a:t>
            </a:r>
          </a:p>
          <a:p>
            <a:pPr marL="0" indent="0" algn="r">
              <a:spcBef>
                <a:spcPts val="0"/>
              </a:spcBef>
              <a:buNone/>
            </a:pPr>
            <a:r>
              <a:rPr lang="ru-RU" dirty="0" smtClean="0">
                <a:latin typeface="Segoe Script" pitchFamily="34" charset="0"/>
              </a:rPr>
              <a:t>Гахраманлы Амина</a:t>
            </a:r>
          </a:p>
          <a:p>
            <a:pPr marL="0" indent="0" algn="r">
              <a:spcBef>
                <a:spcPts val="0"/>
              </a:spcBef>
              <a:buNone/>
            </a:pPr>
            <a:r>
              <a:rPr lang="ru-RU" b="0" i="0" dirty="0" smtClean="0">
                <a:solidFill>
                  <a:schemeClr val="tx1">
                    <a:tint val="75000"/>
                  </a:schemeClr>
                </a:solidFill>
                <a:latin typeface="Segoe Script" pitchFamily="34" charset="0"/>
              </a:rPr>
              <a:t>Средней школы №119</a:t>
            </a:r>
            <a:endParaRPr lang="ru-RU" b="0" i="0" dirty="0">
              <a:solidFill>
                <a:schemeClr val="tx1">
                  <a:tint val="75000"/>
                </a:schemeClr>
              </a:solidFill>
              <a:latin typeface="Segoe Script" pitchFamily="34" charset="0"/>
            </a:endParaRPr>
          </a:p>
        </p:txBody>
      </p:sp>
    </p:spTree>
    <p:extLst>
      <p:ext uri="{BB962C8B-B14F-4D97-AF65-F5344CB8AC3E}">
        <p14:creationId xmlns:p14="http://schemas.microsoft.com/office/powerpoint/2010/main" xmlns="" val="1920111014"/>
      </p:ext>
    </p:extLst>
  </p:cSld>
  <p:clrMapOvr>
    <a:masterClrMapping/>
  </p:clrMapOvr>
  <p:transition spd="med">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3600" i="1" dirty="0" smtClean="0">
                <a:latin typeface="+mn-lt"/>
              </a:rPr>
              <a:t>Трудовой подвиг блокадного Ленинграда</a:t>
            </a:r>
            <a:endParaRPr lang="ru-RU" sz="3600" i="1" dirty="0">
              <a:latin typeface="+mn-lt"/>
            </a:endParaRPr>
          </a:p>
        </p:txBody>
      </p:sp>
      <p:pic>
        <p:nvPicPr>
          <p:cNvPr id="3" name="Picture 6" descr="1327988251_004_18622_12000000"/>
          <p:cNvPicPr>
            <a:picLocks noChangeAspect="1" noChangeArrowheads="1"/>
          </p:cNvPicPr>
          <p:nvPr/>
        </p:nvPicPr>
        <p:blipFill>
          <a:blip r:embed="rId2" cstate="print"/>
          <a:srcRect/>
          <a:stretch>
            <a:fillRect/>
          </a:stretch>
        </p:blipFill>
        <p:spPr>
          <a:xfrm>
            <a:off x="765820" y="1772816"/>
            <a:ext cx="3927055" cy="4653136"/>
          </a:xfrm>
          <a:prstGeom prst="snip1Rect">
            <a:avLst/>
          </a:prstGeom>
          <a:ln>
            <a:noFill/>
          </a:ln>
          <a:effectLst>
            <a:softEdge rad="112500"/>
          </a:effectLst>
        </p:spPr>
      </p:pic>
      <p:sp>
        <p:nvSpPr>
          <p:cNvPr id="4" name="Прямоугольник 3"/>
          <p:cNvSpPr/>
          <p:nvPr/>
        </p:nvSpPr>
        <p:spPr>
          <a:xfrm>
            <a:off x="5086300" y="2060848"/>
            <a:ext cx="6120680" cy="4031873"/>
          </a:xfrm>
          <a:prstGeom prst="rect">
            <a:avLst/>
          </a:prstGeom>
        </p:spPr>
        <p:txBody>
          <a:bodyPr wrap="square">
            <a:spAutoFit/>
          </a:bodyPr>
          <a:lstStyle/>
          <a:p>
            <a:pPr>
              <a:defRPr/>
            </a:pPr>
            <a:r>
              <a:rPr lang="ru-RU" sz="3200" i="1" dirty="0" smtClean="0"/>
              <a:t>Эвакуация жителей города началась уже 29 июня 1941 (первые поезда) и носила организованный характер . На момент установления блокады в городе находилось 2 миллиона 544 тысячи человек, в том числе около 400 тысяч детей .</a:t>
            </a:r>
          </a:p>
        </p:txBody>
      </p:sp>
    </p:spTree>
  </p:cSld>
  <p:clrMapOvr>
    <a:masterClrMapping/>
  </p:clrMapOvr>
  <p:transition spd="med">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3600" i="1" dirty="0" smtClean="0">
                <a:latin typeface="+mn-lt"/>
              </a:rPr>
              <a:t>Промышленность Ленинграда накануне ВОВ</a:t>
            </a:r>
            <a:endParaRPr lang="ru-RU" sz="3600" i="1" dirty="0">
              <a:latin typeface="+mn-lt"/>
            </a:endParaRPr>
          </a:p>
        </p:txBody>
      </p:sp>
      <p:pic>
        <p:nvPicPr>
          <p:cNvPr id="3" name="Picture 9" descr="smena19250506_28п"/>
          <p:cNvPicPr>
            <a:picLocks noChangeAspect="1" noChangeArrowheads="1"/>
          </p:cNvPicPr>
          <p:nvPr/>
        </p:nvPicPr>
        <p:blipFill>
          <a:blip r:embed="rId2" cstate="print"/>
          <a:srcRect/>
          <a:stretch>
            <a:fillRect/>
          </a:stretch>
        </p:blipFill>
        <p:spPr>
          <a:xfrm>
            <a:off x="621804" y="2492896"/>
            <a:ext cx="5056529" cy="36724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12" descr="x_080af80f"/>
          <p:cNvPicPr>
            <a:picLocks noChangeAspect="1" noChangeArrowheads="1"/>
          </p:cNvPicPr>
          <p:nvPr/>
        </p:nvPicPr>
        <p:blipFill>
          <a:blip r:embed="rId3" cstate="print"/>
          <a:srcRect/>
          <a:stretch>
            <a:fillRect/>
          </a:stretch>
        </p:blipFill>
        <p:spPr>
          <a:xfrm>
            <a:off x="6022404" y="2564904"/>
            <a:ext cx="5890032" cy="36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11"/>
          <p:cNvSpPr>
            <a:spLocks noChangeArrowheads="1"/>
          </p:cNvSpPr>
          <p:nvPr/>
        </p:nvSpPr>
        <p:spPr bwMode="auto">
          <a:xfrm>
            <a:off x="1629916" y="1700808"/>
            <a:ext cx="2890535" cy="461665"/>
          </a:xfrm>
          <a:prstGeom prst="rect">
            <a:avLst/>
          </a:prstGeom>
          <a:noFill/>
          <a:ln w="9525">
            <a:noFill/>
            <a:miter lim="800000"/>
            <a:headEnd/>
            <a:tailEnd/>
          </a:ln>
        </p:spPr>
        <p:txBody>
          <a:bodyPr wrap="none" anchor="ctr">
            <a:spAutoFit/>
          </a:bodyPr>
          <a:lstStyle/>
          <a:p>
            <a:r>
              <a:rPr lang="ru-RU" sz="2400" i="1" dirty="0" smtClean="0"/>
              <a:t>Красный </a:t>
            </a:r>
            <a:r>
              <a:rPr lang="ru-RU" sz="2400" i="1" dirty="0" err="1" smtClean="0"/>
              <a:t>путиловец</a:t>
            </a:r>
            <a:r>
              <a:rPr lang="ru-RU" sz="2400" i="1" dirty="0" smtClean="0"/>
              <a:t> </a:t>
            </a:r>
            <a:endParaRPr lang="ru-RU" sz="2400" i="1" dirty="0"/>
          </a:p>
        </p:txBody>
      </p:sp>
      <p:sp>
        <p:nvSpPr>
          <p:cNvPr id="6" name="Rectangle 13"/>
          <p:cNvSpPr>
            <a:spLocks noChangeArrowheads="1"/>
          </p:cNvSpPr>
          <p:nvPr/>
        </p:nvSpPr>
        <p:spPr bwMode="auto">
          <a:xfrm>
            <a:off x="7318548" y="1700808"/>
            <a:ext cx="3024336" cy="461665"/>
          </a:xfrm>
          <a:prstGeom prst="rect">
            <a:avLst/>
          </a:prstGeom>
          <a:noFill/>
          <a:ln w="9525">
            <a:noFill/>
            <a:miter lim="800000"/>
            <a:headEnd/>
            <a:tailEnd/>
          </a:ln>
        </p:spPr>
        <p:txBody>
          <a:bodyPr wrap="square">
            <a:spAutoFit/>
          </a:bodyPr>
          <a:lstStyle/>
          <a:p>
            <a:r>
              <a:rPr lang="ru-RU" sz="2400" i="1" dirty="0"/>
              <a:t>Турбинный </a:t>
            </a:r>
            <a:r>
              <a:rPr lang="ru-RU" sz="2400" i="1" dirty="0" smtClean="0"/>
              <a:t>завод </a:t>
            </a:r>
            <a:endParaRPr lang="ru-RU" sz="2400" i="1" dirty="0"/>
          </a:p>
        </p:txBody>
      </p:sp>
    </p:spTree>
  </p:cSld>
  <p:clrMapOvr>
    <a:masterClrMapping/>
  </p:clrMapOvr>
  <p:transition spd="med">
    <p:spli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4" descr="31268e205a0d225a268af3474646d27e"/>
          <p:cNvPicPr>
            <a:picLocks noChangeAspect="1" noChangeArrowheads="1"/>
          </p:cNvPicPr>
          <p:nvPr/>
        </p:nvPicPr>
        <p:blipFill>
          <a:blip r:embed="rId2" cstate="print"/>
          <a:srcRect/>
          <a:stretch>
            <a:fillRect/>
          </a:stretch>
        </p:blipFill>
        <p:spPr>
          <a:xfrm>
            <a:off x="0" y="0"/>
            <a:ext cx="6431319" cy="4104456"/>
          </a:xfrm>
          <a:prstGeom prst="roundRect">
            <a:avLst/>
          </a:prstGeom>
          <a:solidFill>
            <a:srgbClr val="FFFFFF">
              <a:shade val="85000"/>
            </a:srgbClr>
          </a:solidFill>
          <a:ln>
            <a:noFill/>
          </a:ln>
          <a:effectLst>
            <a:reflection blurRad="12700" stA="38000" endPos="28000" dist="5000" dir="5400000" sy="-100000" algn="bl" rotWithShape="0"/>
          </a:effectLst>
        </p:spPr>
      </p:pic>
      <p:pic>
        <p:nvPicPr>
          <p:cNvPr id="3" name="Picture 16" descr="i"/>
          <p:cNvPicPr>
            <a:picLocks noChangeAspect="1" noChangeArrowheads="1"/>
          </p:cNvPicPr>
          <p:nvPr/>
        </p:nvPicPr>
        <p:blipFill>
          <a:blip r:embed="rId3" cstate="print"/>
          <a:srcRect/>
          <a:stretch>
            <a:fillRect/>
          </a:stretch>
        </p:blipFill>
        <p:spPr>
          <a:xfrm>
            <a:off x="5158308" y="3183533"/>
            <a:ext cx="7030517" cy="3674467"/>
          </a:xfrm>
          <a:prstGeom prst="roundRect">
            <a:avLst/>
          </a:prstGeom>
          <a:ln>
            <a:noFill/>
          </a:ln>
          <a:effectLst>
            <a:softEdge rad="112500"/>
          </a:effectLst>
        </p:spPr>
      </p:pic>
      <p:sp>
        <p:nvSpPr>
          <p:cNvPr id="4" name="Rectangle 17"/>
          <p:cNvSpPr>
            <a:spLocks noChangeArrowheads="1"/>
          </p:cNvSpPr>
          <p:nvPr/>
        </p:nvSpPr>
        <p:spPr bwMode="auto">
          <a:xfrm>
            <a:off x="8398668" y="2647365"/>
            <a:ext cx="3790157" cy="584775"/>
          </a:xfrm>
          <a:prstGeom prst="rect">
            <a:avLst/>
          </a:prstGeom>
          <a:noFill/>
          <a:ln w="9525">
            <a:noFill/>
            <a:miter lim="800000"/>
            <a:headEnd/>
            <a:tailEnd/>
          </a:ln>
        </p:spPr>
        <p:txBody>
          <a:bodyPr wrap="square" anchor="ctr">
            <a:spAutoFit/>
          </a:bodyPr>
          <a:lstStyle/>
          <a:p>
            <a:r>
              <a:rPr lang="ru-RU" sz="3200" b="1" i="1" dirty="0"/>
              <a:t>Завод им.Жданова</a:t>
            </a:r>
          </a:p>
        </p:txBody>
      </p:sp>
      <p:sp>
        <p:nvSpPr>
          <p:cNvPr id="5" name="Прямоугольник 4"/>
          <p:cNvSpPr/>
          <p:nvPr/>
        </p:nvSpPr>
        <p:spPr>
          <a:xfrm>
            <a:off x="261764" y="4077072"/>
            <a:ext cx="3816424" cy="584775"/>
          </a:xfrm>
          <a:prstGeom prst="rect">
            <a:avLst/>
          </a:prstGeom>
        </p:spPr>
        <p:txBody>
          <a:bodyPr wrap="square">
            <a:spAutoFit/>
          </a:bodyPr>
          <a:lstStyle/>
          <a:p>
            <a:pPr>
              <a:buFont typeface="Wingdings" pitchFamily="2" charset="2"/>
              <a:buNone/>
              <a:tabLst>
                <a:tab pos="-114300" algn="l"/>
              </a:tabLst>
            </a:pPr>
            <a:r>
              <a:rPr lang="ru-RU" sz="3200" b="1" i="1" dirty="0" smtClean="0"/>
              <a:t>Кировский завод</a:t>
            </a:r>
            <a:endParaRPr lang="ru-RU" sz="3200" b="1" i="1" dirty="0"/>
          </a:p>
        </p:txBody>
      </p:sp>
    </p:spTree>
    <p:extLst>
      <p:ext uri="{BB962C8B-B14F-4D97-AF65-F5344CB8AC3E}">
        <p14:creationId xmlns:p14="http://schemas.microsoft.com/office/powerpoint/2010/main" xmlns="" val="465021443"/>
      </p:ext>
    </p:extLst>
  </p:cSld>
  <p:clrMapOvr>
    <a:masterClrMapping/>
  </p:clrMapOvr>
  <p:transition spd="med">
    <p:diamon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812" y="274638"/>
            <a:ext cx="10801200" cy="1020762"/>
          </a:xfrm>
        </p:spPr>
        <p:txBody>
          <a:bodyPr>
            <a:noAutofit/>
          </a:bodyPr>
          <a:lstStyle/>
          <a:p>
            <a:pPr algn="ctr"/>
            <a:r>
              <a:rPr lang="ru-RU" sz="3600" b="1" i="1" dirty="0" smtClean="0"/>
              <a:t>Памятники, посвященные блокадному Ленинграду</a:t>
            </a:r>
            <a:endParaRPr lang="ru-RU" sz="3600" b="1" i="1" dirty="0"/>
          </a:p>
        </p:txBody>
      </p:sp>
      <p:pic>
        <p:nvPicPr>
          <p:cNvPr id="3" name="Picture 2"/>
          <p:cNvPicPr>
            <a:picLocks noChangeAspect="1" noChangeArrowheads="1"/>
          </p:cNvPicPr>
          <p:nvPr/>
        </p:nvPicPr>
        <p:blipFill>
          <a:blip r:embed="rId2" cstate="print"/>
          <a:srcRect/>
          <a:stretch>
            <a:fillRect/>
          </a:stretch>
        </p:blipFill>
        <p:spPr bwMode="auto">
          <a:xfrm>
            <a:off x="2782044" y="1772816"/>
            <a:ext cx="6643734" cy="4562565"/>
          </a:xfrm>
          <a:prstGeom prst="round1Rect">
            <a:avLst/>
          </a:prstGeom>
          <a:ln>
            <a:noFill/>
          </a:ln>
          <a:effectLst>
            <a:softEdge rad="112500"/>
          </a:effectLst>
        </p:spPr>
      </p:pic>
    </p:spTree>
  </p:cSld>
  <p:clrMapOvr>
    <a:masterClrMapping/>
  </p:clrMapOvr>
  <p:transition spd="med">
    <p:randomBa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4400" b="1" i="1" dirty="0" smtClean="0"/>
              <a:t>Пискарёвское кладбище </a:t>
            </a:r>
            <a:endParaRPr lang="ru-RU" b="1" dirty="0"/>
          </a:p>
        </p:txBody>
      </p:sp>
      <p:pic>
        <p:nvPicPr>
          <p:cNvPr id="3" name="Рисунок 2" descr="111.jpg"/>
          <p:cNvPicPr>
            <a:picLocks noChangeAspect="1"/>
          </p:cNvPicPr>
          <p:nvPr/>
        </p:nvPicPr>
        <p:blipFill>
          <a:blip r:embed="rId2" cstate="print"/>
          <a:srcRect l="2846" r="2846"/>
          <a:stretch>
            <a:fillRect/>
          </a:stretch>
        </p:blipFill>
        <p:spPr>
          <a:xfrm>
            <a:off x="333772" y="1772816"/>
            <a:ext cx="5760640" cy="4580946"/>
          </a:xfrm>
          <a:prstGeom prst="roundRect">
            <a:avLst/>
          </a:prstGeom>
          <a:solidFill>
            <a:srgbClr val="FFFFFF">
              <a:shade val="85000"/>
            </a:srgbClr>
          </a:solidFill>
          <a:ln>
            <a:noFill/>
          </a:ln>
          <a:effectLst>
            <a:reflection blurRad="12700" stA="38000" endPos="28000" dist="5000" dir="5400000" sy="-100000" algn="bl" rotWithShape="0"/>
          </a:effectLst>
        </p:spPr>
      </p:pic>
      <p:sp>
        <p:nvSpPr>
          <p:cNvPr id="4" name="Прямоугольник 3"/>
          <p:cNvSpPr/>
          <p:nvPr/>
        </p:nvSpPr>
        <p:spPr>
          <a:xfrm>
            <a:off x="6096000" y="2132856"/>
            <a:ext cx="6092825" cy="3970318"/>
          </a:xfrm>
          <a:prstGeom prst="rect">
            <a:avLst/>
          </a:prstGeom>
        </p:spPr>
        <p:txBody>
          <a:bodyPr>
            <a:spAutoFit/>
          </a:bodyPr>
          <a:lstStyle/>
          <a:p>
            <a:r>
              <a:rPr lang="ru-RU" sz="2800" i="1" dirty="0" smtClean="0"/>
              <a:t>Основано в 1939 году на северной окраине Ленинграда и было названо по располагавшейся неподалёку деревне Пискарёвка. </a:t>
            </a:r>
          </a:p>
          <a:p>
            <a:r>
              <a:rPr lang="ru-RU" sz="2800" i="1" dirty="0" smtClean="0"/>
              <a:t>В 1941—1944 годы стало местом массовых захоронений. В братских могилах захоронены жертвы блокады Ленинграда и воины Ленинградского фронта </a:t>
            </a:r>
            <a:endParaRPr lang="ru-RU" sz="2800" i="1" dirty="0"/>
          </a:p>
        </p:txBody>
      </p:sp>
    </p:spTree>
  </p:cSld>
  <p:clrMapOvr>
    <a:masterClrMapping/>
  </p:clrMapOvr>
  <p:transition spd="med">
    <p:cover dir="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4400" b="1" i="1" dirty="0" smtClean="0"/>
              <a:t>«Зелёный пояс Славы»</a:t>
            </a:r>
            <a:endParaRPr lang="ru-RU" sz="4400" b="1" i="1" dirty="0"/>
          </a:p>
        </p:txBody>
      </p:sp>
      <p:pic>
        <p:nvPicPr>
          <p:cNvPr id="3" name="Объект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413892" y="2204864"/>
            <a:ext cx="5760640" cy="4320480"/>
          </a:xfrm>
          <a:prstGeom prst="roundRect">
            <a:avLst/>
          </a:prstGeom>
          <a:ln>
            <a:noFill/>
          </a:ln>
          <a:effectLst>
            <a:softEdge rad="112500"/>
          </a:effectLst>
        </p:spPr>
      </p:pic>
      <p:sp>
        <p:nvSpPr>
          <p:cNvPr id="4" name="TextBox 3"/>
          <p:cNvSpPr txBox="1"/>
          <p:nvPr/>
        </p:nvSpPr>
        <p:spPr>
          <a:xfrm>
            <a:off x="1845940" y="1700808"/>
            <a:ext cx="4680520" cy="461665"/>
          </a:xfrm>
          <a:prstGeom prst="rect">
            <a:avLst/>
          </a:prstGeom>
          <a:noFill/>
        </p:spPr>
        <p:txBody>
          <a:bodyPr wrap="square" rtlCol="0">
            <a:spAutoFit/>
          </a:bodyPr>
          <a:lstStyle/>
          <a:p>
            <a:r>
              <a:rPr lang="ru-RU" sz="2400" b="1" i="1" dirty="0"/>
              <a:t>Мемориал «Невский пятачок»</a:t>
            </a:r>
          </a:p>
        </p:txBody>
      </p:sp>
      <p:pic>
        <p:nvPicPr>
          <p:cNvPr id="5" name="Объект 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390556" y="2204864"/>
            <a:ext cx="3240360" cy="4320479"/>
          </a:xfrm>
          <a:prstGeom prst="roundRect">
            <a:avLst/>
          </a:prstGeom>
          <a:ln>
            <a:noFill/>
          </a:ln>
          <a:effectLst>
            <a:softEdge rad="112500"/>
          </a:effectLst>
        </p:spPr>
      </p:pic>
      <p:sp>
        <p:nvSpPr>
          <p:cNvPr id="6" name="TextBox 5"/>
          <p:cNvSpPr txBox="1"/>
          <p:nvPr/>
        </p:nvSpPr>
        <p:spPr>
          <a:xfrm>
            <a:off x="7462564" y="1700808"/>
            <a:ext cx="2736304" cy="461665"/>
          </a:xfrm>
          <a:prstGeom prst="rect">
            <a:avLst/>
          </a:prstGeom>
          <a:noFill/>
        </p:spPr>
        <p:txBody>
          <a:bodyPr wrap="square" rtlCol="0">
            <a:spAutoFit/>
          </a:bodyPr>
          <a:lstStyle/>
          <a:p>
            <a:pPr algn="ctr"/>
            <a:r>
              <a:rPr lang="ru-RU" sz="2400" b="1" i="1" dirty="0" smtClean="0"/>
              <a:t>Цветок Жизни</a:t>
            </a:r>
            <a:endParaRPr lang="ru-RU" sz="2400" b="1" i="1" dirty="0"/>
          </a:p>
        </p:txBody>
      </p:sp>
    </p:spTree>
  </p:cSld>
  <p:clrMapOvr>
    <a:masterClrMapping/>
  </p:clrMapOvr>
  <p:transition spd="med">
    <p:cover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4800" b="1" i="1" dirty="0" smtClean="0">
                <a:latin typeface="+mn-lt"/>
              </a:rPr>
              <a:t>Валя Котик</a:t>
            </a:r>
            <a:endParaRPr lang="ru-RU" sz="4800" b="1" i="1" dirty="0">
              <a:latin typeface="+mn-lt"/>
            </a:endParaRPr>
          </a:p>
        </p:txBody>
      </p:sp>
      <p:sp>
        <p:nvSpPr>
          <p:cNvPr id="4" name="Текст 3"/>
          <p:cNvSpPr>
            <a:spLocks noGrp="1"/>
          </p:cNvSpPr>
          <p:nvPr>
            <p:ph type="body" sz="half" idx="2"/>
          </p:nvPr>
        </p:nvSpPr>
        <p:spPr>
          <a:xfrm>
            <a:off x="477788" y="2204864"/>
            <a:ext cx="3787825" cy="3384376"/>
          </a:xfrm>
        </p:spPr>
        <p:txBody>
          <a:bodyPr>
            <a:noAutofit/>
          </a:bodyPr>
          <a:lstStyle/>
          <a:p>
            <a:pPr algn="ctr"/>
            <a:r>
              <a:rPr lang="ru-RU" sz="2800" dirty="0" smtClean="0"/>
              <a:t>Пионер, которому только-только исполнилось четырнадцать лет, сражался плечом к плечу со взрослыми, освобождая родную землю.</a:t>
            </a:r>
            <a:endParaRPr lang="ru-RU" sz="2800" dirty="0"/>
          </a:p>
        </p:txBody>
      </p:sp>
      <p:pic>
        <p:nvPicPr>
          <p:cNvPr id="7" name="Picture 2"/>
          <p:cNvPicPr>
            <a:picLocks noChangeAspect="1" noChangeArrowheads="1"/>
          </p:cNvPicPr>
          <p:nvPr/>
        </p:nvPicPr>
        <p:blipFill>
          <a:blip r:embed="rId2" cstate="print"/>
          <a:srcRect/>
          <a:stretch>
            <a:fillRect/>
          </a:stretch>
        </p:blipFill>
        <p:spPr bwMode="auto">
          <a:xfrm>
            <a:off x="4654252" y="1844824"/>
            <a:ext cx="5832648" cy="4195381"/>
          </a:xfrm>
          <a:prstGeom prst="round2DiagRect">
            <a:avLst/>
          </a:prstGeom>
          <a:ln>
            <a:noFill/>
          </a:ln>
          <a:effectLst>
            <a:softEdge rad="112500"/>
          </a:effectLst>
        </p:spPr>
      </p:pic>
    </p:spTree>
    <p:extLst>
      <p:ext uri="{BB962C8B-B14F-4D97-AF65-F5344CB8AC3E}">
        <p14:creationId xmlns:p14="http://schemas.microsoft.com/office/powerpoint/2010/main" xmlns="" val="1797304117"/>
      </p:ext>
    </p:extLst>
  </p:cSld>
  <p:clrMapOvr>
    <a:masterClrMapping/>
  </p:clrMapOvr>
  <p:transition spd="med">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3772" y="1556792"/>
            <a:ext cx="6696744" cy="3096344"/>
          </a:xfrm>
        </p:spPr>
        <p:txBody>
          <a:bodyPr>
            <a:normAutofit fontScale="90000"/>
          </a:bodyPr>
          <a:lstStyle/>
          <a:p>
            <a:r>
              <a:rPr lang="ru-RU" sz="3600" b="1" i="1" dirty="0" smtClean="0"/>
              <a:t>В Смоленске  перед крепостной стеной находится Опаленный цветок, который представляет собой несколько детских тел, слившихся в шар. Этот памятник посвящен детям-узникам концлагерей. </a:t>
            </a:r>
            <a:endParaRPr lang="ru-RU" dirty="0"/>
          </a:p>
        </p:txBody>
      </p:sp>
      <p:pic>
        <p:nvPicPr>
          <p:cNvPr id="4" name="Picture 2"/>
          <p:cNvPicPr>
            <a:picLocks noChangeAspect="1" noChangeArrowheads="1"/>
          </p:cNvPicPr>
          <p:nvPr/>
        </p:nvPicPr>
        <p:blipFill>
          <a:blip r:embed="rId2" cstate="print"/>
          <a:srcRect/>
          <a:stretch>
            <a:fillRect/>
          </a:stretch>
        </p:blipFill>
        <p:spPr bwMode="auto">
          <a:xfrm>
            <a:off x="7030516" y="0"/>
            <a:ext cx="5158309" cy="6874320"/>
          </a:xfrm>
          <a:prstGeom prst="roundRect">
            <a:avLst/>
          </a:prstGeom>
          <a:ln>
            <a:noFill/>
          </a:ln>
          <a:effectLst>
            <a:softEdge rad="112500"/>
          </a:effectLst>
        </p:spPr>
      </p:pic>
    </p:spTree>
  </p:cSld>
  <p:clrMapOvr>
    <a:masterClrMapping/>
  </p:clrMapOvr>
  <p:transition spd="med">
    <p:strips dir="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18749" y="1556792"/>
            <a:ext cx="3070076" cy="1728192"/>
          </a:xfrm>
        </p:spPr>
        <p:txBody>
          <a:bodyPr>
            <a:normAutofit/>
          </a:bodyPr>
          <a:lstStyle/>
          <a:p>
            <a:pPr algn="ctr"/>
            <a:r>
              <a:rPr lang="ru-RU" sz="4000" b="1" i="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Санкт-Петербург</a:t>
            </a:r>
            <a:r>
              <a:rPr lang="ru-RU"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a:r>
            <a:br>
              <a:rPr lang="ru-RU"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br>
            <a:endParaRPr lang="ru-RU" dirty="0"/>
          </a:p>
        </p:txBody>
      </p:sp>
      <p:pic>
        <p:nvPicPr>
          <p:cNvPr id="3" name="Picture 2"/>
          <p:cNvPicPr>
            <a:picLocks noChangeAspect="1" noChangeArrowheads="1"/>
          </p:cNvPicPr>
          <p:nvPr/>
        </p:nvPicPr>
        <p:blipFill>
          <a:blip r:embed="rId2" cstate="print"/>
          <a:srcRect/>
          <a:stretch>
            <a:fillRect/>
          </a:stretch>
        </p:blipFill>
        <p:spPr bwMode="auto">
          <a:xfrm>
            <a:off x="0" y="0"/>
            <a:ext cx="9143938" cy="6858000"/>
          </a:xfrm>
          <a:prstGeom prst="round2DiagRect">
            <a:avLst/>
          </a:prstGeom>
          <a:ln>
            <a:noFill/>
          </a:ln>
          <a:effectLst>
            <a:softEdge rad="112500"/>
          </a:effectLst>
        </p:spPr>
      </p:pic>
    </p:spTree>
  </p:cSld>
  <p:clrMapOvr>
    <a:masterClrMapping/>
  </p:clrMapOvr>
  <p:transition spd="med">
    <p:cut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14492" y="1628800"/>
            <a:ext cx="4968552" cy="1426170"/>
          </a:xfrm>
        </p:spPr>
        <p:txBody>
          <a:bodyPr>
            <a:normAutofit fontScale="90000"/>
          </a:bodyPr>
          <a:lstStyle/>
          <a:p>
            <a:pPr algn="ctr"/>
            <a:r>
              <a:rPr lang="ru-RU" sz="4800" b="1" i="1" dirty="0" smtClean="0"/>
              <a:t>Дети блокадного Ленинграда</a:t>
            </a:r>
            <a:endParaRPr lang="ru-RU" sz="4800" b="1" i="1" dirty="0"/>
          </a:p>
        </p:txBody>
      </p:sp>
      <p:pic>
        <p:nvPicPr>
          <p:cNvPr id="3" name="Picture 4" descr="C:\Users\Dom\Desktop\история\37015678_2.jpg"/>
          <p:cNvPicPr>
            <a:picLocks noChangeAspect="1" noChangeArrowheads="1"/>
          </p:cNvPicPr>
          <p:nvPr/>
        </p:nvPicPr>
        <p:blipFill>
          <a:blip r:embed="rId2" cstate="print"/>
          <a:srcRect/>
          <a:stretch>
            <a:fillRect/>
          </a:stretch>
        </p:blipFill>
        <p:spPr bwMode="auto">
          <a:xfrm>
            <a:off x="0" y="0"/>
            <a:ext cx="6581775" cy="6858000"/>
          </a:xfrm>
          <a:prstGeom prst="round2DiagRect">
            <a:avLst/>
          </a:prstGeom>
          <a:ln>
            <a:noFill/>
          </a:ln>
          <a:effectLst>
            <a:softEdge rad="112500"/>
          </a:effectLst>
        </p:spPr>
      </p:pic>
    </p:spTree>
  </p:cSld>
  <p:clrMapOvr>
    <a:masterClrMapping/>
  </p:clrMapOvr>
  <p:transition spd="med">
    <p:checke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latin typeface="Arial Black" pitchFamily="34" charset="0"/>
              </a:rPr>
              <a:t>Блокада Ленинграда</a:t>
            </a:r>
            <a:endParaRPr lang="ru-RU" dirty="0">
              <a:latin typeface="Arial Black" pitchFamily="34" charset="0"/>
            </a:endParaRPr>
          </a:p>
        </p:txBody>
      </p:sp>
      <p:sp>
        <p:nvSpPr>
          <p:cNvPr id="6" name="Содержимое 5"/>
          <p:cNvSpPr>
            <a:spLocks noGrp="1"/>
          </p:cNvSpPr>
          <p:nvPr>
            <p:ph idx="1"/>
          </p:nvPr>
        </p:nvSpPr>
        <p:spPr>
          <a:xfrm>
            <a:off x="6572201" y="1700808"/>
            <a:ext cx="5616624" cy="648072"/>
          </a:xfrm>
        </p:spPr>
        <p:txBody>
          <a:bodyPr>
            <a:normAutofit/>
          </a:bodyPr>
          <a:lstStyle/>
          <a:p>
            <a:pPr>
              <a:lnSpc>
                <a:spcPct val="10000"/>
              </a:lnSpc>
            </a:pPr>
            <a:r>
              <a:rPr lang="ru-RU" i="1" dirty="0" smtClean="0"/>
              <a:t>Никто не забыт и ничто не забыто.</a:t>
            </a:r>
            <a:endParaRPr lang="ru-RU" dirty="0" smtClean="0"/>
          </a:p>
          <a:p>
            <a:pPr algn="r">
              <a:lnSpc>
                <a:spcPct val="10000"/>
              </a:lnSpc>
              <a:buNone/>
            </a:pPr>
            <a:r>
              <a:rPr lang="ru-RU" i="1" dirty="0" err="1" smtClean="0"/>
              <a:t>О.Берггольц</a:t>
            </a:r>
            <a:endParaRPr lang="ru-RU" dirty="0" smtClean="0"/>
          </a:p>
        </p:txBody>
      </p:sp>
      <p:pic>
        <p:nvPicPr>
          <p:cNvPr id="1026" name="Picture 2"/>
          <p:cNvPicPr>
            <a:picLocks noChangeAspect="1" noChangeArrowheads="1"/>
          </p:cNvPicPr>
          <p:nvPr/>
        </p:nvPicPr>
        <p:blipFill>
          <a:blip r:embed="rId2" cstate="print"/>
          <a:srcRect/>
          <a:stretch>
            <a:fillRect/>
          </a:stretch>
        </p:blipFill>
        <p:spPr bwMode="auto">
          <a:xfrm>
            <a:off x="1197868" y="1988840"/>
            <a:ext cx="5885622" cy="3603786"/>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6022404" y="2492896"/>
            <a:ext cx="5184576" cy="3901394"/>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6"/>
          <p:cNvSpPr txBox="1">
            <a:spLocks noChangeArrowheads="1"/>
          </p:cNvSpPr>
          <p:nvPr/>
        </p:nvSpPr>
        <p:spPr bwMode="auto">
          <a:xfrm>
            <a:off x="4654252" y="1700808"/>
            <a:ext cx="7128791" cy="4031873"/>
          </a:xfrm>
          <a:prstGeom prst="rect">
            <a:avLst/>
          </a:prstGeom>
          <a:noFill/>
          <a:ln w="9525">
            <a:noFill/>
            <a:miter lim="800000"/>
            <a:headEnd/>
            <a:tailEnd/>
          </a:ln>
        </p:spPr>
        <p:txBody>
          <a:bodyPr wrap="square">
            <a:spAutoFit/>
          </a:bodyPr>
          <a:lstStyle/>
          <a:p>
            <a:r>
              <a:rPr lang="ru-RU" sz="3200" i="1" dirty="0"/>
              <a:t>За свой недолгий путь земной</a:t>
            </a:r>
            <a:br>
              <a:rPr lang="ru-RU" sz="3200" i="1" dirty="0"/>
            </a:br>
            <a:r>
              <a:rPr lang="ru-RU" sz="3200" i="1" dirty="0"/>
              <a:t>Узнал малыш из Ленинграда</a:t>
            </a:r>
            <a:br>
              <a:rPr lang="ru-RU" sz="3200" i="1" dirty="0"/>
            </a:br>
            <a:r>
              <a:rPr lang="ru-RU" sz="3200" i="1" dirty="0"/>
              <a:t>Разрывы бомб, сирены вой</a:t>
            </a:r>
            <a:br>
              <a:rPr lang="ru-RU" sz="3200" i="1" dirty="0"/>
            </a:br>
            <a:r>
              <a:rPr lang="ru-RU" sz="3200" i="1" dirty="0"/>
              <a:t>И слово страшное – блокада.</a:t>
            </a:r>
            <a:br>
              <a:rPr lang="ru-RU" sz="3200" i="1" dirty="0"/>
            </a:br>
            <a:r>
              <a:rPr lang="ru-RU" sz="3200" i="1" dirty="0"/>
              <a:t>Его застывшая слеза </a:t>
            </a:r>
            <a:br>
              <a:rPr lang="ru-RU" sz="3200" i="1" dirty="0"/>
            </a:br>
            <a:r>
              <a:rPr lang="ru-RU" sz="3200" i="1" dirty="0"/>
              <a:t>В промёрзшем сумраке квартиры -</a:t>
            </a:r>
            <a:br>
              <a:rPr lang="ru-RU" sz="3200" i="1" dirty="0"/>
            </a:br>
            <a:r>
              <a:rPr lang="ru-RU" sz="3200" i="1" dirty="0"/>
              <a:t>Та боль, что высказать нельзя</a:t>
            </a:r>
            <a:br>
              <a:rPr lang="ru-RU" sz="3200" i="1" dirty="0"/>
            </a:br>
            <a:r>
              <a:rPr lang="ru-RU" sz="3200" i="1" dirty="0"/>
              <a:t>В последний миг прощанья с миром…</a:t>
            </a:r>
            <a:endParaRPr lang="ru-RU" sz="3200" i="1" dirty="0">
              <a:solidFill>
                <a:schemeClr val="bg1"/>
              </a:solidFill>
            </a:endParaRPr>
          </a:p>
        </p:txBody>
      </p:sp>
      <p:pic>
        <p:nvPicPr>
          <p:cNvPr id="4" name="Picture 4" descr="C:\Users\Dom\Desktop\история\watermark.jpg"/>
          <p:cNvPicPr>
            <a:picLocks noChangeAspect="1" noChangeArrowheads="1"/>
          </p:cNvPicPr>
          <p:nvPr/>
        </p:nvPicPr>
        <p:blipFill>
          <a:blip r:embed="rId2" cstate="print"/>
          <a:srcRect/>
          <a:stretch>
            <a:fillRect/>
          </a:stretch>
        </p:blipFill>
        <p:spPr bwMode="auto">
          <a:xfrm>
            <a:off x="0" y="0"/>
            <a:ext cx="4427538" cy="6891338"/>
          </a:xfrm>
          <a:prstGeom prst="round2DiagRect">
            <a:avLst/>
          </a:prstGeom>
          <a:ln>
            <a:noFill/>
          </a:ln>
          <a:effectLst>
            <a:softEdge rad="112500"/>
          </a:effectLst>
        </p:spPr>
      </p:pic>
    </p:spTree>
  </p:cSld>
  <p:clrMapOvr>
    <a:masterClrMapping/>
  </p:clrMapOvr>
  <p:transition spd="med">
    <p:circl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2414" y="274638"/>
            <a:ext cx="9324526" cy="1138138"/>
          </a:xfrm>
        </p:spPr>
        <p:txBody>
          <a:bodyPr>
            <a:normAutofit fontScale="90000"/>
          </a:bodyPr>
          <a:lstStyle/>
          <a:p>
            <a:pPr algn="ctr"/>
            <a:r>
              <a:rPr lang="ru-RU" b="1" i="1" kern="0" dirty="0" smtClean="0"/>
              <a:t>Когда замкнулось блокадное кольцо, в Ленинграде оставалось помимо взрослого населения 400 тысяч детей</a:t>
            </a:r>
            <a:endParaRPr lang="ru-RU" b="1" i="1" dirty="0"/>
          </a:p>
        </p:txBody>
      </p:sp>
      <p:pic>
        <p:nvPicPr>
          <p:cNvPr id="3" name="Picture 4" descr="C:\Users\Dom\Desktop\история\37015678_4.jpg"/>
          <p:cNvPicPr>
            <a:picLocks noChangeAspect="1" noChangeArrowheads="1"/>
          </p:cNvPicPr>
          <p:nvPr/>
        </p:nvPicPr>
        <p:blipFill>
          <a:blip r:embed="rId2" cstate="print"/>
          <a:srcRect/>
          <a:stretch>
            <a:fillRect/>
          </a:stretch>
        </p:blipFill>
        <p:spPr bwMode="auto">
          <a:xfrm>
            <a:off x="261764" y="1916832"/>
            <a:ext cx="6120680" cy="450914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4" name="Picture 5" descr="C:\Users\Dom\Desktop\история\37015678_13.jpg"/>
          <p:cNvPicPr>
            <a:picLocks noChangeAspect="1" noChangeArrowheads="1"/>
          </p:cNvPicPr>
          <p:nvPr/>
        </p:nvPicPr>
        <p:blipFill>
          <a:blip r:embed="rId3" cstate="print"/>
          <a:srcRect/>
          <a:stretch>
            <a:fillRect/>
          </a:stretch>
        </p:blipFill>
        <p:spPr bwMode="auto">
          <a:xfrm>
            <a:off x="5878388" y="1916832"/>
            <a:ext cx="5976665" cy="448249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p:cover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526460" y="1700808"/>
            <a:ext cx="5255566" cy="792088"/>
          </a:xfrm>
        </p:spPr>
        <p:txBody>
          <a:bodyPr>
            <a:normAutofit/>
          </a:bodyPr>
          <a:lstStyle/>
          <a:p>
            <a:r>
              <a:rPr lang="ru-RU" sz="4400" b="1" i="1" dirty="0" smtClean="0"/>
              <a:t>«В дни блокады»</a:t>
            </a:r>
            <a:endParaRPr lang="ru-RU" sz="4400" b="1" i="1" dirty="0"/>
          </a:p>
        </p:txBody>
      </p:sp>
      <p:pic>
        <p:nvPicPr>
          <p:cNvPr id="3" name="Picture 5" descr="C:\Users\Dom\Desktop\история\igri detey.jpg"/>
          <p:cNvPicPr>
            <a:picLocks noChangeAspect="1" noChangeArrowheads="1"/>
          </p:cNvPicPr>
          <p:nvPr/>
        </p:nvPicPr>
        <p:blipFill>
          <a:blip r:embed="rId2" cstate="print"/>
          <a:srcRect/>
          <a:stretch>
            <a:fillRect/>
          </a:stretch>
        </p:blipFill>
        <p:spPr bwMode="auto">
          <a:xfrm>
            <a:off x="0" y="-1"/>
            <a:ext cx="6238428" cy="4148729"/>
          </a:xfrm>
          <a:prstGeom prst="round2DiagRect">
            <a:avLst/>
          </a:prstGeom>
          <a:ln>
            <a:noFill/>
          </a:ln>
          <a:effectLst>
            <a:softEdge rad="112500"/>
          </a:effectLst>
        </p:spPr>
      </p:pic>
      <p:pic>
        <p:nvPicPr>
          <p:cNvPr id="4" name="Picture 4" descr="C:\Users\Dom\Desktop\история\37015678_3.jpg"/>
          <p:cNvPicPr>
            <a:picLocks noChangeAspect="1" noChangeArrowheads="1"/>
          </p:cNvPicPr>
          <p:nvPr/>
        </p:nvPicPr>
        <p:blipFill>
          <a:blip r:embed="rId3" cstate="print"/>
          <a:srcRect/>
          <a:stretch>
            <a:fillRect/>
          </a:stretch>
        </p:blipFill>
        <p:spPr bwMode="auto">
          <a:xfrm>
            <a:off x="5806380" y="2594003"/>
            <a:ext cx="6382445" cy="4263998"/>
          </a:xfrm>
          <a:prstGeom prst="round2DiagRect">
            <a:avLst/>
          </a:prstGeom>
          <a:ln>
            <a:noFill/>
          </a:ln>
          <a:effectLst>
            <a:softEdge rad="112500"/>
          </a:effectLst>
        </p:spPr>
      </p:pic>
    </p:spTree>
  </p:cSld>
  <p:clrMapOvr>
    <a:masterClrMapping/>
  </p:clrMapOvr>
  <p:transition spd="med">
    <p:newsflash/>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b="1" i="1" dirty="0" smtClean="0"/>
              <a:t>Весь мир потряс дневник маленькой ленинградской девочки Тани Савичевой</a:t>
            </a:r>
            <a:endParaRPr lang="ru-RU" b="1" i="1" dirty="0"/>
          </a:p>
        </p:txBody>
      </p:sp>
      <p:pic>
        <p:nvPicPr>
          <p:cNvPr id="3" name="Picture 4" descr="C:\Users\Dom\Desktop\история\37015678_5.jpg"/>
          <p:cNvPicPr>
            <a:picLocks noChangeAspect="1" noChangeArrowheads="1"/>
          </p:cNvPicPr>
          <p:nvPr/>
        </p:nvPicPr>
        <p:blipFill>
          <a:blip r:embed="rId2" cstate="print"/>
          <a:srcRect/>
          <a:stretch>
            <a:fillRect/>
          </a:stretch>
        </p:blipFill>
        <p:spPr bwMode="auto">
          <a:xfrm>
            <a:off x="2998068" y="1772816"/>
            <a:ext cx="6238428" cy="4694663"/>
          </a:xfrm>
          <a:prstGeom prst="round2SameRect">
            <a:avLst/>
          </a:prstGeom>
          <a:ln>
            <a:noFill/>
          </a:ln>
          <a:effectLst>
            <a:softEdge rad="112500"/>
          </a:effectLst>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Dom\Desktop\история\40.jpg"/>
          <p:cNvPicPr>
            <a:picLocks noChangeAspect="1" noChangeArrowheads="1"/>
          </p:cNvPicPr>
          <p:nvPr/>
        </p:nvPicPr>
        <p:blipFill>
          <a:blip r:embed="rId2" cstate="print"/>
          <a:srcRect/>
          <a:stretch>
            <a:fillRect/>
          </a:stretch>
        </p:blipFill>
        <p:spPr bwMode="auto">
          <a:xfrm>
            <a:off x="0" y="0"/>
            <a:ext cx="6022404" cy="4516803"/>
          </a:xfrm>
          <a:prstGeom prst="round2SameRect">
            <a:avLst/>
          </a:prstGeom>
          <a:ln>
            <a:noFill/>
          </a:ln>
          <a:effectLst>
            <a:softEdge rad="112500"/>
          </a:effectLst>
        </p:spPr>
      </p:pic>
      <p:pic>
        <p:nvPicPr>
          <p:cNvPr id="4" name="Picture 2"/>
          <p:cNvPicPr>
            <a:picLocks noChangeAspect="1" noChangeArrowheads="1"/>
          </p:cNvPicPr>
          <p:nvPr/>
        </p:nvPicPr>
        <p:blipFill>
          <a:blip r:embed="rId3" cstate="print"/>
          <a:srcRect/>
          <a:stretch>
            <a:fillRect/>
          </a:stretch>
        </p:blipFill>
        <p:spPr bwMode="auto">
          <a:xfrm>
            <a:off x="6062408" y="1916832"/>
            <a:ext cx="6126417" cy="4712628"/>
          </a:xfrm>
          <a:prstGeom prst="round2SameRect">
            <a:avLst/>
          </a:prstGeom>
          <a:ln>
            <a:noFill/>
          </a:ln>
          <a:effectLst>
            <a:softEdge rad="112500"/>
          </a:effectLst>
        </p:spPr>
      </p:pic>
    </p:spTree>
  </p:cSld>
  <p:clrMapOvr>
    <a:masterClrMapping/>
  </p:clrMapOvr>
  <p:transition spd="med">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2414" y="274638"/>
            <a:ext cx="9468542" cy="1210146"/>
          </a:xfrm>
        </p:spPr>
        <p:txBody>
          <a:bodyPr/>
          <a:lstStyle/>
          <a:p>
            <a:pPr algn="ctr"/>
            <a:r>
              <a:rPr lang="ru-RU" sz="2800" b="1" i="1" dirty="0" smtClean="0"/>
              <a:t>У них было особое, опаленное войной, блокадное детство. Они росли в условиях голода и холода, под свист и разрывы снарядов и бомб…</a:t>
            </a:r>
            <a:endParaRPr lang="ru-RU" sz="2800" b="1" i="1" dirty="0"/>
          </a:p>
        </p:txBody>
      </p:sp>
      <p:pic>
        <p:nvPicPr>
          <p:cNvPr id="7" name="Picture 4" descr="C:\Users\Dom\Desktop\история\37015678_6.jpg"/>
          <p:cNvPicPr>
            <a:picLocks noChangeAspect="1" noChangeArrowheads="1"/>
          </p:cNvPicPr>
          <p:nvPr/>
        </p:nvPicPr>
        <p:blipFill>
          <a:blip r:embed="rId2" cstate="print"/>
          <a:srcRect/>
          <a:stretch>
            <a:fillRect/>
          </a:stretch>
        </p:blipFill>
        <p:spPr bwMode="auto">
          <a:xfrm>
            <a:off x="0" y="1683292"/>
            <a:ext cx="8902724" cy="5174708"/>
          </a:xfrm>
          <a:prstGeom prst="round2DiagRect">
            <a:avLst/>
          </a:prstGeom>
          <a:ln>
            <a:noFill/>
          </a:ln>
          <a:effectLst>
            <a:softEdge rad="112500"/>
          </a:effectLst>
        </p:spPr>
      </p:pic>
    </p:spTree>
  </p:cSld>
  <p:clrMapOvr>
    <a:masterClrMapping/>
  </p:clrMapOvr>
  <p:transition spd="med">
    <p:zo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Users\Dom\Desktop\история\watermark (1).jpg"/>
          <p:cNvPicPr>
            <a:picLocks noChangeAspect="1" noChangeArrowheads="1"/>
          </p:cNvPicPr>
          <p:nvPr/>
        </p:nvPicPr>
        <p:blipFill>
          <a:blip r:embed="rId2" cstate="print"/>
          <a:srcRect/>
          <a:stretch>
            <a:fillRect/>
          </a:stretch>
        </p:blipFill>
        <p:spPr bwMode="auto">
          <a:xfrm>
            <a:off x="-1" y="1"/>
            <a:ext cx="12188826" cy="6858000"/>
          </a:xfrm>
          <a:prstGeom prst="round2DiagRect">
            <a:avLst/>
          </a:prstGeom>
          <a:ln>
            <a:noFill/>
          </a:ln>
          <a:effectLst>
            <a:softEdge rad="112500"/>
          </a:effectLst>
        </p:spPr>
      </p:pic>
      <p:sp>
        <p:nvSpPr>
          <p:cNvPr id="4" name="Заголовок 1"/>
          <p:cNvSpPr>
            <a:spLocks noGrp="1"/>
          </p:cNvSpPr>
          <p:nvPr>
            <p:ph type="title"/>
          </p:nvPr>
        </p:nvSpPr>
        <p:spPr>
          <a:xfrm>
            <a:off x="909836" y="188640"/>
            <a:ext cx="10224118" cy="746720"/>
          </a:xfrm>
        </p:spPr>
        <p:txBody>
          <a:bodyPr>
            <a:noAutofit/>
          </a:bodyPr>
          <a:lstStyle/>
          <a:p>
            <a:pPr algn="ctr"/>
            <a:r>
              <a:rPr lang="ru-RU" sz="3600" b="1" i="1" dirty="0" smtClean="0">
                <a:solidFill>
                  <a:schemeClr val="bg1"/>
                </a:solidFill>
              </a:rPr>
              <a:t>Школьные занятия в блокадном Ленинграде</a:t>
            </a:r>
            <a:endParaRPr lang="ru-RU" sz="3600" b="1" i="1" dirty="0">
              <a:solidFill>
                <a:schemeClr val="bg1"/>
              </a:solidFill>
            </a:endParaRPr>
          </a:p>
        </p:txBody>
      </p:sp>
    </p:spTree>
  </p:cSld>
  <p:clrMapOvr>
    <a:masterClrMapping/>
  </p:clrMapOvr>
  <p:transition spd="med">
    <p:whee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22204" y="1556792"/>
            <a:ext cx="2952328" cy="1152128"/>
          </a:xfrm>
        </p:spPr>
        <p:txBody>
          <a:bodyPr>
            <a:noAutofit/>
          </a:bodyPr>
          <a:lstStyle/>
          <a:p>
            <a:pPr algn="ctr"/>
            <a:r>
              <a:rPr lang="ru-RU" b="1" i="1" dirty="0" smtClean="0"/>
              <a:t>Тружениками были дети</a:t>
            </a:r>
            <a:endParaRPr lang="ru-RU" b="1" i="1" dirty="0"/>
          </a:p>
        </p:txBody>
      </p:sp>
      <p:pic>
        <p:nvPicPr>
          <p:cNvPr id="4" name="Picture 4" descr="C:\Users\Dom\Desktop\история\watermark (3).jpg"/>
          <p:cNvPicPr>
            <a:picLocks noChangeAspect="1" noChangeArrowheads="1"/>
          </p:cNvPicPr>
          <p:nvPr/>
        </p:nvPicPr>
        <p:blipFill>
          <a:blip r:embed="rId2" cstate="print"/>
          <a:srcRect/>
          <a:stretch>
            <a:fillRect/>
          </a:stretch>
        </p:blipFill>
        <p:spPr bwMode="auto">
          <a:xfrm>
            <a:off x="1" y="0"/>
            <a:ext cx="4150195" cy="6858000"/>
          </a:xfrm>
          <a:prstGeom prst="round2DiagRect">
            <a:avLst/>
          </a:prstGeom>
          <a:ln>
            <a:noFill/>
          </a:ln>
          <a:effectLst>
            <a:softEdge rad="112500"/>
          </a:effectLst>
        </p:spPr>
      </p:pic>
      <p:pic>
        <p:nvPicPr>
          <p:cNvPr id="5" name="Picture 5" descr="C:\Users\Dom\Desktop\история\77a5c622b120t.jpg"/>
          <p:cNvPicPr>
            <a:picLocks noChangeAspect="1" noChangeArrowheads="1"/>
          </p:cNvPicPr>
          <p:nvPr/>
        </p:nvPicPr>
        <p:blipFill>
          <a:blip r:embed="rId3" cstate="print"/>
          <a:srcRect/>
          <a:stretch>
            <a:fillRect/>
          </a:stretch>
        </p:blipFill>
        <p:spPr bwMode="auto">
          <a:xfrm>
            <a:off x="7030515" y="0"/>
            <a:ext cx="5158309" cy="6858000"/>
          </a:xfrm>
          <a:prstGeom prst="round2DiagRect">
            <a:avLst/>
          </a:prstGeom>
          <a:ln>
            <a:noFill/>
          </a:ln>
          <a:effectLst>
            <a:softEdge rad="112500"/>
          </a:effectLst>
        </p:spPr>
      </p:pic>
    </p:spTree>
  </p:cSld>
  <p:clrMapOvr>
    <a:masterClrMapping/>
  </p:clrMapOvr>
  <p:transition spd="med">
    <p:pull dir="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3600" b="1" i="1" dirty="0" smtClean="0">
                <a:latin typeface="Times New Roman" pitchFamily="18" charset="0"/>
              </a:rPr>
              <a:t>Дети на промышленных предприятиях заменили у станков отцов</a:t>
            </a:r>
            <a:r>
              <a:rPr lang="ru-RU" sz="4000" b="1" i="1" dirty="0" smtClean="0">
                <a:latin typeface="Arial" pitchFamily="34" charset="0"/>
              </a:rPr>
              <a:t> </a:t>
            </a:r>
            <a:endParaRPr lang="ru-RU" sz="3600" b="1" i="1" dirty="0"/>
          </a:p>
        </p:txBody>
      </p:sp>
      <p:pic>
        <p:nvPicPr>
          <p:cNvPr id="3" name="Picture 5" descr="b6887b498b43"/>
          <p:cNvPicPr>
            <a:picLocks noChangeAspect="1" noChangeArrowheads="1"/>
          </p:cNvPicPr>
          <p:nvPr/>
        </p:nvPicPr>
        <p:blipFill>
          <a:blip r:embed="rId2" cstate="print"/>
          <a:srcRect/>
          <a:stretch>
            <a:fillRect/>
          </a:stretch>
        </p:blipFill>
        <p:spPr bwMode="auto">
          <a:xfrm>
            <a:off x="1701924" y="1700808"/>
            <a:ext cx="8280920" cy="4934048"/>
          </a:xfrm>
          <a:prstGeom prst="round2DiagRect">
            <a:avLst/>
          </a:prstGeom>
          <a:ln>
            <a:noFill/>
          </a:ln>
          <a:effectLst>
            <a:softEdge rad="112500"/>
          </a:effectLst>
        </p:spPr>
      </p:pic>
    </p:spTree>
  </p:cSld>
  <p:clrMapOvr>
    <a:masterClrMapping/>
  </p:clrMapOvr>
  <p:transition spd="med">
    <p:zoom dir="in"/>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1804" y="0"/>
            <a:ext cx="11305256" cy="1700808"/>
          </a:xfrm>
        </p:spPr>
        <p:txBody>
          <a:bodyPr>
            <a:normAutofit fontScale="90000"/>
          </a:bodyPr>
          <a:lstStyle/>
          <a:p>
            <a:pPr algn="ctr"/>
            <a:r>
              <a:rPr lang="ru-RU" b="1" i="1" dirty="0" smtClean="0">
                <a:latin typeface="Times New Roman" pitchFamily="18" charset="0"/>
              </a:rPr>
              <a:t>«Заменим у станков отцов!» - </a:t>
            </a:r>
            <a:br>
              <a:rPr lang="ru-RU" b="1" i="1" dirty="0" smtClean="0">
                <a:latin typeface="Times New Roman" pitchFamily="18" charset="0"/>
              </a:rPr>
            </a:br>
            <a:r>
              <a:rPr lang="ru-RU" b="1" i="1" dirty="0" smtClean="0">
                <a:latin typeface="Times New Roman" pitchFamily="18" charset="0"/>
              </a:rPr>
              <a:t>этот призыв прозвучал с первых дней войны. И учащиеся школ пошли работать на предприятия, чтобы помогать старшим выпускать оборонную продукцию.</a:t>
            </a:r>
            <a:endParaRPr lang="ru-RU" i="1" dirty="0"/>
          </a:p>
        </p:txBody>
      </p:sp>
      <p:pic>
        <p:nvPicPr>
          <p:cNvPr id="3" name="Picture 12" descr="Дети в тылу: вместо отцов."/>
          <p:cNvPicPr>
            <a:picLocks noChangeAspect="1" noChangeArrowheads="1"/>
          </p:cNvPicPr>
          <p:nvPr/>
        </p:nvPicPr>
        <p:blipFill>
          <a:blip r:embed="rId2" cstate="print"/>
          <a:srcRect/>
          <a:stretch>
            <a:fillRect/>
          </a:stretch>
        </p:blipFill>
        <p:spPr bwMode="auto">
          <a:xfrm>
            <a:off x="909836" y="1844824"/>
            <a:ext cx="6685472" cy="4456981"/>
          </a:xfrm>
          <a:prstGeom prst="round2DiagRect">
            <a:avLst/>
          </a:prstGeom>
          <a:ln>
            <a:noFill/>
          </a:ln>
          <a:effectLst>
            <a:softEdge rad="112500"/>
          </a:effectLst>
        </p:spPr>
      </p:pic>
      <p:pic>
        <p:nvPicPr>
          <p:cNvPr id="4" name="Picture 9" descr="Дети в тылу: вместо отцов."/>
          <p:cNvPicPr>
            <a:picLocks noChangeAspect="1" noChangeArrowheads="1"/>
          </p:cNvPicPr>
          <p:nvPr/>
        </p:nvPicPr>
        <p:blipFill>
          <a:blip r:embed="rId3" cstate="print"/>
          <a:srcRect/>
          <a:stretch>
            <a:fillRect/>
          </a:stretch>
        </p:blipFill>
        <p:spPr bwMode="auto">
          <a:xfrm>
            <a:off x="8038628" y="1844824"/>
            <a:ext cx="3240360" cy="4483239"/>
          </a:xfrm>
          <a:prstGeom prst="round2DiagRect">
            <a:avLst/>
          </a:prstGeom>
          <a:ln>
            <a:noFill/>
          </a:ln>
          <a:effectLst>
            <a:softEdge rad="112500"/>
          </a:effectLst>
        </p:spPr>
      </p:pic>
    </p:spTree>
  </p:cSld>
  <p:clrMapOvr>
    <a:masterClrMapping/>
  </p:clrMapOvr>
  <p:transition spd="med">
    <p:pull dir="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Блокада Ленинграда</a:t>
            </a:r>
            <a:endParaRPr lang="ru-RU" dirty="0"/>
          </a:p>
        </p:txBody>
      </p:sp>
      <p:pic>
        <p:nvPicPr>
          <p:cNvPr id="4" name="Содержимое 3" descr="1016430.jpg"/>
          <p:cNvPicPr>
            <a:picLocks noGrp="1" noChangeAspect="1"/>
          </p:cNvPicPr>
          <p:nvPr>
            <p:ph idx="1"/>
          </p:nvPr>
        </p:nvPicPr>
        <p:blipFill>
          <a:blip r:embed="rId2"/>
          <a:stretch>
            <a:fillRect/>
          </a:stretch>
        </p:blipFill>
        <p:spPr>
          <a:xfrm>
            <a:off x="3165454" y="1643050"/>
            <a:ext cx="4914296" cy="4825382"/>
          </a:xfrm>
        </p:spPr>
      </p:pic>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53852" y="476672"/>
            <a:ext cx="10008094" cy="1944216"/>
          </a:xfrm>
        </p:spPr>
        <p:txBody>
          <a:bodyPr>
            <a:normAutofit fontScale="90000"/>
          </a:bodyPr>
          <a:lstStyle/>
          <a:p>
            <a:pPr algn="ctr"/>
            <a:r>
              <a:rPr lang="ru-RU" b="1" i="1" dirty="0" smtClean="0">
                <a:latin typeface="Times New Roman" pitchFamily="18" charset="0"/>
              </a:rPr>
              <a:t>Еще в декабре 1942 г. была учреждена медаль «За оборону Ленинграда» для награждения всех активных участников защиты города на Неве. Всего медалью «За оборону Ленинграда» награждено около 1,5 миллионов человек, из них почти 15,5 тысяч – дети.</a:t>
            </a:r>
            <a:endParaRPr lang="ru-RU" dirty="0"/>
          </a:p>
        </p:txBody>
      </p:sp>
      <p:pic>
        <p:nvPicPr>
          <p:cNvPr id="3" name="Picture 6" descr="9"/>
          <p:cNvPicPr>
            <a:picLocks noChangeAspect="1" noChangeArrowheads="1"/>
          </p:cNvPicPr>
          <p:nvPr/>
        </p:nvPicPr>
        <p:blipFill>
          <a:blip r:embed="rId2" cstate="print"/>
          <a:srcRect/>
          <a:stretch>
            <a:fillRect/>
          </a:stretch>
        </p:blipFill>
        <p:spPr bwMode="auto">
          <a:xfrm>
            <a:off x="2782044" y="2492896"/>
            <a:ext cx="6696075" cy="4057650"/>
          </a:xfrm>
          <a:prstGeom prst="round2DiagRect">
            <a:avLst/>
          </a:prstGeom>
          <a:ln>
            <a:noFill/>
          </a:ln>
          <a:effectLst>
            <a:softEdge rad="112500"/>
          </a:effectLst>
        </p:spPr>
      </p:pic>
    </p:spTree>
  </p:cSld>
  <p:clrMapOvr>
    <a:masterClrMapping/>
  </p:clrMapOvr>
  <p:transition spd="med">
    <p:cover dir="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5820" y="-243408"/>
            <a:ext cx="6336704" cy="1772816"/>
          </a:xfrm>
        </p:spPr>
        <p:txBody>
          <a:bodyPr>
            <a:normAutofit/>
          </a:bodyPr>
          <a:lstStyle/>
          <a:p>
            <a:r>
              <a:rPr lang="ru-RU" sz="2400" b="1" i="1" dirty="0" smtClean="0"/>
              <a:t>Твоя душа взметнулась в небо,</a:t>
            </a:r>
            <a:br>
              <a:rPr lang="ru-RU" sz="2400" b="1" i="1" dirty="0" smtClean="0"/>
            </a:br>
            <a:r>
              <a:rPr lang="ru-RU" sz="2400" b="1" i="1" dirty="0" smtClean="0"/>
              <a:t>Голодное покинув тело.</a:t>
            </a:r>
            <a:br>
              <a:rPr lang="ru-RU" sz="2400" b="1" i="1" dirty="0" smtClean="0"/>
            </a:br>
            <a:r>
              <a:rPr lang="ru-RU" sz="2400" b="1" i="1" dirty="0" smtClean="0"/>
              <a:t>А мать несла краюшку хлеба</a:t>
            </a:r>
            <a:br>
              <a:rPr lang="ru-RU" sz="2400" b="1" i="1" dirty="0" smtClean="0"/>
            </a:br>
            <a:r>
              <a:rPr lang="ru-RU" sz="2400" b="1" i="1" dirty="0" smtClean="0"/>
              <a:t>Тебе, сынок… Да не успела… </a:t>
            </a:r>
            <a:endParaRPr lang="ru-RU" sz="2400" b="1" i="1" dirty="0"/>
          </a:p>
        </p:txBody>
      </p:sp>
      <p:pic>
        <p:nvPicPr>
          <p:cNvPr id="3" name="Picture 4" descr="C:\Users\Dom\Desktop\история\8286_4_1.jpg"/>
          <p:cNvPicPr>
            <a:picLocks noChangeAspect="1" noChangeArrowheads="1"/>
          </p:cNvPicPr>
          <p:nvPr/>
        </p:nvPicPr>
        <p:blipFill>
          <a:blip r:embed="rId2" cstate="print"/>
          <a:srcRect/>
          <a:stretch>
            <a:fillRect/>
          </a:stretch>
        </p:blipFill>
        <p:spPr bwMode="auto">
          <a:xfrm>
            <a:off x="2061964" y="1628800"/>
            <a:ext cx="8614692" cy="4999811"/>
          </a:xfrm>
          <a:prstGeom prst="round2DiagRect">
            <a:avLst/>
          </a:prstGeom>
          <a:ln>
            <a:noFill/>
          </a:ln>
          <a:effectLst>
            <a:softEdge rad="112500"/>
          </a:effectLst>
        </p:spPr>
      </p:pic>
    </p:spTree>
  </p:cSld>
  <p:clrMapOvr>
    <a:masterClrMapping/>
  </p:clrMapOvr>
  <p:transition spd="med">
    <p:split orient="vert" dir="in"/>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70676" y="1268760"/>
            <a:ext cx="3718149" cy="3384376"/>
          </a:xfrm>
        </p:spPr>
        <p:txBody>
          <a:bodyPr>
            <a:noAutofit/>
          </a:bodyPr>
          <a:lstStyle/>
          <a:p>
            <a:r>
              <a:rPr lang="ru-RU" sz="1800" i="1" dirty="0" smtClean="0"/>
              <a:t>Спит малыш, обняв игрушку -</a:t>
            </a:r>
            <a:br>
              <a:rPr lang="ru-RU" sz="1800" i="1" dirty="0" smtClean="0"/>
            </a:br>
            <a:r>
              <a:rPr lang="ru-RU" sz="1800" i="1" dirty="0" smtClean="0"/>
              <a:t>Длинноухого щенка.</a:t>
            </a:r>
            <a:br>
              <a:rPr lang="ru-RU" sz="1800" i="1" dirty="0" smtClean="0"/>
            </a:br>
            <a:r>
              <a:rPr lang="ru-RU" sz="1800" i="1" dirty="0" smtClean="0"/>
              <a:t>В мягком облаке – </a:t>
            </a:r>
            <a:r>
              <a:rPr lang="ru-RU" sz="1800" i="1" dirty="0" err="1" smtClean="0"/>
              <a:t>подушк</a:t>
            </a:r>
            <a:r>
              <a:rPr lang="ru-RU" sz="1800" i="1" dirty="0" smtClean="0"/>
              <a:t/>
            </a:r>
            <a:br>
              <a:rPr lang="ru-RU" sz="1800" i="1" dirty="0" smtClean="0"/>
            </a:br>
            <a:r>
              <a:rPr lang="ru-RU" sz="1800" i="1" dirty="0" smtClean="0"/>
              <a:t>Сны спустились свысока.</a:t>
            </a:r>
            <a:br>
              <a:rPr lang="ru-RU" sz="1800" i="1" dirty="0" smtClean="0"/>
            </a:br>
            <a:r>
              <a:rPr lang="ru-RU" sz="1800" i="1" dirty="0" smtClean="0"/>
              <a:t>Не буди его, не надо,-</a:t>
            </a:r>
            <a:br>
              <a:rPr lang="ru-RU" sz="1800" i="1" dirty="0" smtClean="0"/>
            </a:br>
            <a:r>
              <a:rPr lang="ru-RU" sz="1800" i="1" dirty="0" smtClean="0"/>
              <a:t>Пусть продлится счастья миг.</a:t>
            </a:r>
            <a:br>
              <a:rPr lang="ru-RU" sz="1800" i="1" dirty="0" smtClean="0"/>
            </a:br>
            <a:r>
              <a:rPr lang="ru-RU" sz="1800" i="1" dirty="0" smtClean="0"/>
              <a:t>О войне и о блокаде</a:t>
            </a:r>
            <a:br>
              <a:rPr lang="ru-RU" sz="1800" i="1" dirty="0" smtClean="0"/>
            </a:br>
            <a:r>
              <a:rPr lang="ru-RU" sz="1800" i="1" dirty="0" smtClean="0"/>
              <a:t>Он узнает не из книг… </a:t>
            </a:r>
            <a:br>
              <a:rPr lang="ru-RU" sz="1800" i="1" dirty="0" smtClean="0"/>
            </a:br>
            <a:r>
              <a:rPr lang="ru-RU" sz="1800" i="1" dirty="0" smtClean="0"/>
              <a:t>Спит ребёнок. Над Невою</a:t>
            </a:r>
            <a:br>
              <a:rPr lang="ru-RU" sz="1800" i="1" dirty="0" smtClean="0"/>
            </a:br>
            <a:r>
              <a:rPr lang="ru-RU" sz="1800" i="1" dirty="0" smtClean="0"/>
              <a:t>Птицы белые кружат:</a:t>
            </a:r>
            <a:br>
              <a:rPr lang="ru-RU" sz="1800" i="1" dirty="0" smtClean="0"/>
            </a:br>
            <a:r>
              <a:rPr lang="ru-RU" sz="1800" i="1" dirty="0" smtClean="0"/>
              <a:t>В путь далёкий за собою</a:t>
            </a:r>
            <a:br>
              <a:rPr lang="ru-RU" sz="1800" i="1" dirty="0" smtClean="0"/>
            </a:br>
            <a:r>
              <a:rPr lang="ru-RU" sz="1800" i="1" dirty="0" smtClean="0"/>
              <a:t>Собирают журавлят… </a:t>
            </a:r>
            <a:endParaRPr lang="ru-RU" sz="1800" i="1" dirty="0"/>
          </a:p>
        </p:txBody>
      </p:sp>
      <p:pic>
        <p:nvPicPr>
          <p:cNvPr id="3" name="Picture 2" descr="1277080905_8286-2"/>
          <p:cNvPicPr>
            <a:picLocks noChangeAspect="1" noChangeArrowheads="1"/>
          </p:cNvPicPr>
          <p:nvPr/>
        </p:nvPicPr>
        <p:blipFill>
          <a:blip r:embed="rId2" cstate="print"/>
          <a:srcRect/>
          <a:stretch>
            <a:fillRect/>
          </a:stretch>
        </p:blipFill>
        <p:spPr bwMode="auto">
          <a:xfrm>
            <a:off x="1" y="0"/>
            <a:ext cx="8470676" cy="6858000"/>
          </a:xfrm>
          <a:prstGeom prst="round2DiagRect">
            <a:avLst/>
          </a:prstGeom>
          <a:ln>
            <a:noFill/>
          </a:ln>
          <a:effectLst>
            <a:softEdge rad="112500"/>
          </a:effectLst>
        </p:spPr>
      </p:pic>
    </p:spTree>
  </p:cSld>
  <p:clrMapOvr>
    <a:masterClrMapping/>
  </p:clrMapOvr>
  <p:transition spd="med">
    <p:push di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4400" b="1" i="1" dirty="0" smtClean="0"/>
              <a:t>Блокадный хлеб рабочего</a:t>
            </a:r>
            <a:endParaRPr lang="ru-RU" sz="4400" b="1" i="1" dirty="0">
              <a:latin typeface="+mn-lt"/>
            </a:endParaRPr>
          </a:p>
        </p:txBody>
      </p:sp>
      <p:pic>
        <p:nvPicPr>
          <p:cNvPr id="7" name="Picture 9" descr="i"/>
          <p:cNvPicPr>
            <a:picLocks noChangeAspect="1" noChangeArrowheads="1"/>
          </p:cNvPicPr>
          <p:nvPr/>
        </p:nvPicPr>
        <p:blipFill>
          <a:blip r:embed="rId2" cstate="print"/>
          <a:srcRect/>
          <a:stretch>
            <a:fillRect/>
          </a:stretch>
        </p:blipFill>
        <p:spPr>
          <a:xfrm>
            <a:off x="1773932" y="1556792"/>
            <a:ext cx="8928992" cy="5054980"/>
          </a:xfrm>
          <a:prstGeom prst="snip2DiagRect">
            <a:avLst/>
          </a:prstGeom>
          <a:ln>
            <a:noFill/>
          </a:ln>
          <a:effectLst>
            <a:softEdge rad="112500"/>
          </a:effectLst>
        </p:spPr>
      </p:pic>
    </p:spTree>
  </p:cSld>
  <p:clrMapOvr>
    <a:masterClrMapping/>
  </p:clrMapOvr>
  <p:transition spd="med">
    <p:circl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441" y="253218"/>
            <a:ext cx="10969943" cy="6319054"/>
          </a:xfrm>
        </p:spPr>
        <p:txBody>
          <a:bodyPr>
            <a:normAutofit/>
          </a:bodyPr>
          <a:lstStyle/>
          <a:p>
            <a:pPr algn="ctr"/>
            <a:r>
              <a:rPr lang="ru-RU" dirty="0" smtClean="0"/>
              <a:t> </a:t>
            </a:r>
            <a:r>
              <a:rPr lang="ru-RU" dirty="0" smtClean="0"/>
              <a:t>Командующий</a:t>
            </a:r>
            <a:r>
              <a:rPr lang="ru-RU" dirty="0" smtClean="0"/>
              <a:t>: генерал армии Л. А. Говоров, начальник штаба генерал-лейтенант Д. Н. Гусев:</a:t>
            </a:r>
            <a:r>
              <a:rPr lang="ru-RU" dirty="0" smtClean="0"/>
              <a:t/>
            </a:r>
            <a:br>
              <a:rPr lang="ru-RU" dirty="0" smtClean="0"/>
            </a:br>
            <a:r>
              <a:rPr lang="ru-RU" sz="3200" dirty="0" smtClean="0"/>
              <a:t/>
            </a:r>
            <a:br>
              <a:rPr lang="ru-RU" sz="3200" dirty="0" smtClean="0"/>
            </a:br>
            <a:r>
              <a:rPr lang="ru-RU" sz="4000" b="1" i="1" u="sng" dirty="0" smtClean="0"/>
              <a:t>2-я</a:t>
            </a:r>
            <a:r>
              <a:rPr lang="ru-RU" sz="3200" dirty="0" smtClean="0"/>
              <a:t> ударная армия — командующий: генерал-лейтенант И. И. </a:t>
            </a:r>
            <a:r>
              <a:rPr lang="ru-RU" sz="3200" dirty="0" err="1" smtClean="0"/>
              <a:t>Федюнинский</a:t>
            </a:r>
            <a:r>
              <a:rPr lang="ru-RU" sz="3200" dirty="0" smtClean="0"/>
              <a:t>.</a:t>
            </a:r>
            <a:br>
              <a:rPr lang="ru-RU" sz="3200" dirty="0" smtClean="0"/>
            </a:br>
            <a:r>
              <a:rPr lang="ru-RU" sz="3600" b="1" i="1" u="sng" dirty="0" smtClean="0"/>
              <a:t>42-я</a:t>
            </a:r>
            <a:r>
              <a:rPr lang="ru-RU" sz="3200" dirty="0" smtClean="0"/>
              <a:t> армия — командующий: генерал-полковник И. И. Масленников, с 14 по 24 марта В. З. Романовский, с конца марта — В. П. Свиридов.</a:t>
            </a:r>
            <a:br>
              <a:rPr lang="ru-RU" sz="3200" dirty="0" smtClean="0"/>
            </a:br>
            <a:r>
              <a:rPr lang="ru-RU" sz="3600" b="1" i="1" u="sng" dirty="0" smtClean="0"/>
              <a:t>67-я</a:t>
            </a:r>
            <a:r>
              <a:rPr lang="ru-RU" sz="3200" dirty="0" smtClean="0"/>
              <a:t> армия — командующий: генерал-лейтенант В. П. Свиридов, с конца марта — генерал-лейтенант В. З. Романовский.</a:t>
            </a:r>
            <a:br>
              <a:rPr lang="ru-RU" sz="3200" dirty="0" smtClean="0"/>
            </a:br>
            <a:r>
              <a:rPr lang="ru-RU" sz="3600" b="1" i="1" u="sng" dirty="0" smtClean="0"/>
              <a:t>13-я</a:t>
            </a:r>
            <a:r>
              <a:rPr lang="ru-RU" sz="3200" dirty="0" smtClean="0"/>
              <a:t> воздушная армия — командующий: генерал-полковник авиации С. Д. Рыбальченко.</a:t>
            </a:r>
            <a:endParaRPr lang="ru-RU" sz="3200" dirty="0"/>
          </a:p>
        </p:txBody>
      </p:sp>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err="1" smtClean="0"/>
              <a:t>Волховский</a:t>
            </a:r>
            <a:r>
              <a:rPr lang="ru-RU" dirty="0" smtClean="0"/>
              <a:t> фронт </a:t>
            </a:r>
            <a:endParaRPr lang="ru-RU" dirty="0"/>
          </a:p>
        </p:txBody>
      </p:sp>
      <p:pic>
        <p:nvPicPr>
          <p:cNvPr id="4" name="Содержимое 3" descr="1296117233_2445.jpg"/>
          <p:cNvPicPr>
            <a:picLocks noGrp="1" noChangeAspect="1"/>
          </p:cNvPicPr>
          <p:nvPr>
            <p:ph idx="1"/>
          </p:nvPr>
        </p:nvPicPr>
        <p:blipFill>
          <a:blip r:embed="rId2"/>
          <a:stretch>
            <a:fillRect/>
          </a:stretch>
        </p:blipFill>
        <p:spPr>
          <a:xfrm>
            <a:off x="1714023" y="1928802"/>
            <a:ext cx="9096379" cy="4500594"/>
          </a:xfrm>
        </p:spPr>
      </p:pic>
    </p:spTree>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441" y="357166"/>
            <a:ext cx="10969943" cy="5857916"/>
          </a:xfrm>
        </p:spPr>
        <p:txBody>
          <a:bodyPr>
            <a:noAutofit/>
          </a:bodyPr>
          <a:lstStyle/>
          <a:p>
            <a:pPr algn="ctr"/>
            <a:r>
              <a:rPr lang="ru-RU" sz="2800" dirty="0" smtClean="0"/>
              <a:t> </a:t>
            </a:r>
            <a:r>
              <a:rPr lang="ru-RU" sz="2800" dirty="0" smtClean="0"/>
              <a:t/>
            </a:r>
            <a:br>
              <a:rPr lang="ru-RU" sz="2800" dirty="0" smtClean="0"/>
            </a:br>
            <a:r>
              <a:rPr lang="ru-RU" sz="2800" dirty="0" smtClean="0"/>
              <a:t>(с 15.02.1944 — расформирован) — командующий: генерал армии К. А. Мерецков, начальника штаба генерал-лейтенант Ф. П. Озеров:</a:t>
            </a:r>
            <a:br>
              <a:rPr lang="ru-RU" sz="2800" dirty="0" smtClean="0"/>
            </a:br>
            <a:r>
              <a:rPr lang="ru-RU" sz="2800" dirty="0" smtClean="0"/>
              <a:t/>
            </a:r>
            <a:br>
              <a:rPr lang="ru-RU" sz="2800" dirty="0" smtClean="0"/>
            </a:br>
            <a:r>
              <a:rPr lang="ru-RU" sz="3200" b="1" i="1" u="sng" dirty="0" smtClean="0"/>
              <a:t>54-я армия </a:t>
            </a:r>
            <a:r>
              <a:rPr lang="ru-RU" sz="2800" dirty="0" smtClean="0"/>
              <a:t>— командующий: генерал-лейтенант С. В. Рогинский.</a:t>
            </a:r>
            <a:br>
              <a:rPr lang="ru-RU" sz="2800" dirty="0" smtClean="0"/>
            </a:br>
            <a:r>
              <a:rPr lang="ru-RU" sz="3200" b="1" i="1" u="sng" dirty="0" smtClean="0"/>
              <a:t>8-й армия </a:t>
            </a:r>
            <a:r>
              <a:rPr lang="ru-RU" sz="2800" dirty="0" smtClean="0"/>
              <a:t>— командующий: генерал-лейтенант Ф. Н. Стариков.</a:t>
            </a:r>
            <a:br>
              <a:rPr lang="ru-RU" sz="2800" dirty="0" smtClean="0"/>
            </a:br>
            <a:r>
              <a:rPr lang="ru-RU" sz="3200" b="1" i="1" u="sng" dirty="0" smtClean="0"/>
              <a:t>59-я армия </a:t>
            </a:r>
            <a:r>
              <a:rPr lang="ru-RU" sz="2800" dirty="0" smtClean="0"/>
              <a:t>— командующий: генерал-лейтенант И. Т. Коровников.</a:t>
            </a:r>
            <a:br>
              <a:rPr lang="ru-RU" sz="2800" dirty="0" smtClean="0"/>
            </a:br>
            <a:r>
              <a:rPr lang="ru-RU" sz="3200" b="1" i="1" u="sng" dirty="0" smtClean="0"/>
              <a:t>14-я</a:t>
            </a:r>
            <a:r>
              <a:rPr lang="ru-RU" sz="2800" dirty="0" smtClean="0"/>
              <a:t> воздушная армия (с конца февраля — в резерве Ставки ВГК) — командующий: генерал-лейтенант авиации И. П. Журавлёв.</a:t>
            </a:r>
            <a:endParaRPr lang="ru-RU" sz="2800" dirty="0"/>
          </a:p>
        </p:txBody>
      </p:sp>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79438" y="1714488"/>
            <a:ext cx="10969943" cy="4214842"/>
          </a:xfrm>
        </p:spPr>
        <p:txBody>
          <a:bodyPr>
            <a:normAutofit fontScale="90000"/>
          </a:bodyPr>
          <a:lstStyle/>
          <a:p>
            <a:r>
              <a:rPr lang="ru-RU" sz="3200" b="1" i="1" u="sng" dirty="0" smtClean="0"/>
              <a:t>22-я</a:t>
            </a:r>
            <a:r>
              <a:rPr lang="ru-RU" sz="2800" dirty="0" smtClean="0"/>
              <a:t> армия — командующий: генерал-лейтенант В. А. Юшкевич, с 1 апреля ком. Г. П. Коротков.</a:t>
            </a:r>
            <a:br>
              <a:rPr lang="ru-RU" sz="2800" dirty="0" smtClean="0"/>
            </a:br>
            <a:r>
              <a:rPr lang="ru-RU" sz="3200" b="1" i="1" u="sng" dirty="0" smtClean="0"/>
              <a:t>6-я </a:t>
            </a:r>
            <a:r>
              <a:rPr lang="ru-RU" sz="2800" dirty="0" smtClean="0"/>
              <a:t>гвардейская армия (в составе фронта — до 6 февраля) — командующий: генерал-полковник И. М. Чистяков.</a:t>
            </a:r>
            <a:br>
              <a:rPr lang="ru-RU" sz="2800" dirty="0" smtClean="0"/>
            </a:br>
            <a:r>
              <a:rPr lang="ru-RU" sz="3200" b="1" i="1" u="sng" dirty="0" smtClean="0"/>
              <a:t>10-я </a:t>
            </a:r>
            <a:r>
              <a:rPr lang="ru-RU" sz="2800" dirty="0" smtClean="0"/>
              <a:t>гвардейская армия — командующий: генерал-лейтенант А. В. </a:t>
            </a:r>
            <a:r>
              <a:rPr lang="ru-RU" sz="2800" dirty="0" err="1" smtClean="0"/>
              <a:t>Сухомлин</a:t>
            </a:r>
            <a:r>
              <a:rPr lang="ru-RU" sz="2800" dirty="0" smtClean="0"/>
              <a:t>, с 21 января генерал-лейтенант М. И. Казаков.</a:t>
            </a:r>
            <a:br>
              <a:rPr lang="ru-RU" sz="2800" dirty="0" smtClean="0"/>
            </a:br>
            <a:r>
              <a:rPr lang="ru-RU" sz="3200" b="1" i="1" u="sng" dirty="0" smtClean="0"/>
              <a:t>15-я</a:t>
            </a:r>
            <a:r>
              <a:rPr lang="ru-RU" sz="2800" dirty="0" smtClean="0"/>
              <a:t> воздушная армия — командующий: генерал-лейтенант авиации Н. Ф. </a:t>
            </a:r>
            <a:r>
              <a:rPr lang="ru-RU" sz="2800" dirty="0" err="1" smtClean="0"/>
              <a:t>Науменко</a:t>
            </a:r>
            <a:r>
              <a:rPr lang="ru-RU" sz="2800" dirty="0" smtClean="0"/>
              <a:t>.</a:t>
            </a:r>
            <a:br>
              <a:rPr lang="ru-RU" sz="2800" dirty="0" smtClean="0"/>
            </a:br>
            <a:r>
              <a:rPr lang="ru-RU" sz="2800" dirty="0" smtClean="0"/>
              <a:t>Балтийский флот — командующий: адмирал В. Ф. </a:t>
            </a:r>
            <a:r>
              <a:rPr lang="ru-RU" sz="2800" dirty="0" err="1" smtClean="0"/>
              <a:t>Трибуц</a:t>
            </a:r>
            <a:r>
              <a:rPr lang="ru-RU" sz="4800" dirty="0" smtClean="0"/>
              <a:t>.</a:t>
            </a:r>
            <a:endParaRPr lang="ru-RU" dirty="0"/>
          </a:p>
        </p:txBody>
      </p:sp>
    </p:spTree>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441" y="253536"/>
            <a:ext cx="10969943" cy="2032456"/>
          </a:xfrm>
        </p:spPr>
        <p:txBody>
          <a:bodyPr>
            <a:normAutofit/>
          </a:bodyPr>
          <a:lstStyle/>
          <a:p>
            <a:pPr algn="ctr"/>
            <a:r>
              <a:rPr lang="ru-RU" sz="2800" b="1" dirty="0" smtClean="0"/>
              <a:t>Нападение Германии на СССР</a:t>
            </a:r>
            <a:r>
              <a:rPr lang="ru-RU" sz="2800" dirty="0" smtClean="0"/>
              <a:t/>
            </a:r>
            <a:br>
              <a:rPr lang="ru-RU" sz="2800" dirty="0" smtClean="0"/>
            </a:br>
            <a:r>
              <a:rPr lang="ru-RU" sz="2800" dirty="0" smtClean="0"/>
              <a:t>Захват Ленинграда был составной частью разработанного нацистской Германией плана войны против СССР — плана «Барбаросса». </a:t>
            </a:r>
            <a:endParaRPr lang="ru-RU" sz="2800" dirty="0"/>
          </a:p>
        </p:txBody>
      </p:sp>
      <p:pic>
        <p:nvPicPr>
          <p:cNvPr id="4" name="Содержимое 3" descr="prizrak078.jpg"/>
          <p:cNvPicPr>
            <a:picLocks noGrp="1" noChangeAspect="1"/>
          </p:cNvPicPr>
          <p:nvPr>
            <p:ph idx="1"/>
          </p:nvPr>
        </p:nvPicPr>
        <p:blipFill>
          <a:blip r:embed="rId2"/>
          <a:stretch>
            <a:fillRect/>
          </a:stretch>
        </p:blipFill>
        <p:spPr>
          <a:xfrm>
            <a:off x="2094926" y="2357431"/>
            <a:ext cx="7522843" cy="4232701"/>
          </a:xfrm>
        </p:spPr>
      </p:pic>
    </p:spTree>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p:txBody>
          <a:bodyPr>
            <a:normAutofit/>
          </a:bodyPr>
          <a:lstStyle/>
          <a:p>
            <a:pPr algn="ctr" defTabSz="914400">
              <a:lnSpc>
                <a:spcPct val="90000"/>
              </a:lnSpc>
              <a:spcBef>
                <a:spcPts val="0"/>
              </a:spcBef>
              <a:buNone/>
            </a:pPr>
            <a:r>
              <a:rPr lang="ru-RU" sz="4000" b="0" i="0" dirty="0" smtClean="0">
                <a:solidFill>
                  <a:schemeClr val="tx1"/>
                </a:solidFill>
                <a:latin typeface="Comic Sans MS" pitchFamily="66" charset="0"/>
              </a:rPr>
              <a:t>Этапы работы:</a:t>
            </a:r>
            <a:endParaRPr lang="ru-RU" sz="4000" b="0" i="0" dirty="0">
              <a:solidFill>
                <a:schemeClr val="tx1"/>
              </a:solidFill>
              <a:latin typeface="Comic Sans MS" pitchFamily="66" charset="0"/>
            </a:endParaRPr>
          </a:p>
        </p:txBody>
      </p:sp>
      <p:sp>
        <p:nvSpPr>
          <p:cNvPr id="14" name="Объект 13"/>
          <p:cNvSpPr>
            <a:spLocks noGrp="1"/>
          </p:cNvSpPr>
          <p:nvPr>
            <p:ph idx="1"/>
          </p:nvPr>
        </p:nvSpPr>
        <p:spPr/>
        <p:txBody>
          <a:bodyPr/>
          <a:lstStyle/>
          <a:p>
            <a:pPr marL="548640">
              <a:buClr>
                <a:schemeClr val="tx1"/>
              </a:buClr>
              <a:buFont typeface="Wingdings"/>
              <a:buChar char="§"/>
            </a:pPr>
            <a:r>
              <a:rPr lang="ru-RU" sz="3200" b="0" i="0" dirty="0" smtClean="0">
                <a:solidFill>
                  <a:schemeClr val="tx1"/>
                </a:solidFill>
                <a:latin typeface="Comic Sans MS" pitchFamily="66" charset="0"/>
              </a:rPr>
              <a:t>1</a:t>
            </a:r>
            <a:r>
              <a:rPr lang="ru-RU" sz="4000" b="0" i="0" dirty="0" smtClean="0">
                <a:solidFill>
                  <a:schemeClr val="tx1"/>
                </a:solidFill>
                <a:latin typeface="Comic Sans MS" pitchFamily="66" charset="0"/>
              </a:rPr>
              <a:t>.</a:t>
            </a:r>
            <a:r>
              <a:rPr lang="ru-RU" sz="3200" b="0" i="0" dirty="0" smtClean="0">
                <a:solidFill>
                  <a:schemeClr val="tx1"/>
                </a:solidFill>
                <a:latin typeface="Comic Sans MS" pitchFamily="66" charset="0"/>
              </a:rPr>
              <a:t> </a:t>
            </a:r>
            <a:r>
              <a:rPr lang="ru-RU" sz="3200" dirty="0" smtClean="0">
                <a:latin typeface="Comic Sans MS" pitchFamily="66" charset="0"/>
              </a:rPr>
              <a:t>«Трудовой подвиг блокадного Ленинграда»</a:t>
            </a:r>
            <a:endParaRPr lang="ru-RU" sz="3200" b="0" i="0" dirty="0" smtClean="0">
              <a:solidFill>
                <a:schemeClr val="tx1"/>
              </a:solidFill>
              <a:latin typeface="Comic Sans MS" pitchFamily="66" charset="0"/>
            </a:endParaRPr>
          </a:p>
          <a:p>
            <a:pPr marL="548640" indent="-274320" algn="l" defTabSz="914400">
              <a:lnSpc>
                <a:spcPct val="90000"/>
              </a:lnSpc>
              <a:spcBef>
                <a:spcPts val="1800"/>
              </a:spcBef>
              <a:buClr>
                <a:schemeClr val="tx1"/>
              </a:buClr>
              <a:buSzPct val="80000"/>
              <a:buFont typeface="Wingdings"/>
              <a:buChar char="§"/>
            </a:pPr>
            <a:r>
              <a:rPr lang="ru-RU" sz="3200" dirty="0" smtClean="0">
                <a:latin typeface="Comic Sans MS" pitchFamily="66" charset="0"/>
              </a:rPr>
              <a:t>2</a:t>
            </a:r>
            <a:r>
              <a:rPr lang="ru-RU" sz="3200" b="0" i="0" dirty="0" smtClean="0">
                <a:solidFill>
                  <a:schemeClr val="tx1"/>
                </a:solidFill>
                <a:latin typeface="Comic Sans MS" pitchFamily="66" charset="0"/>
              </a:rPr>
              <a:t>. </a:t>
            </a:r>
            <a:r>
              <a:rPr lang="ru-RU" sz="3200" b="0" i="0" dirty="0" smtClean="0">
                <a:solidFill>
                  <a:schemeClr val="tx1"/>
                </a:solidFill>
                <a:latin typeface="Comic Sans MS" pitchFamily="66" charset="0"/>
              </a:rPr>
              <a:t>«Памятники, посвященные блокадному Ленинграду»</a:t>
            </a:r>
          </a:p>
          <a:p>
            <a:pPr marL="548640" indent="-274320" algn="l" defTabSz="914400">
              <a:lnSpc>
                <a:spcPct val="90000"/>
              </a:lnSpc>
              <a:spcBef>
                <a:spcPts val="1800"/>
              </a:spcBef>
              <a:buClr>
                <a:schemeClr val="tx1"/>
              </a:buClr>
              <a:buSzPct val="80000"/>
              <a:buFont typeface="Wingdings"/>
              <a:buChar char="§"/>
            </a:pPr>
            <a:r>
              <a:rPr lang="ru-RU" sz="3200" dirty="0" smtClean="0">
                <a:latin typeface="Comic Sans MS" pitchFamily="66" charset="0"/>
              </a:rPr>
              <a:t>3</a:t>
            </a:r>
            <a:r>
              <a:rPr lang="ru-RU" sz="3200" b="0" i="0" dirty="0" smtClean="0">
                <a:solidFill>
                  <a:schemeClr val="tx1"/>
                </a:solidFill>
                <a:latin typeface="Comic Sans MS" pitchFamily="66" charset="0"/>
              </a:rPr>
              <a:t>. </a:t>
            </a:r>
            <a:r>
              <a:rPr lang="ru-RU" sz="3200" b="0" i="0" dirty="0" smtClean="0">
                <a:solidFill>
                  <a:schemeClr val="tx1"/>
                </a:solidFill>
                <a:latin typeface="Comic Sans MS" pitchFamily="66" charset="0"/>
              </a:rPr>
              <a:t>«Дети блокадного Ленинграда»</a:t>
            </a:r>
          </a:p>
        </p:txBody>
      </p:sp>
    </p:spTree>
    <p:extLst>
      <p:ext uri="{BB962C8B-B14F-4D97-AF65-F5344CB8AC3E}">
        <p14:creationId xmlns:p14="http://schemas.microsoft.com/office/powerpoint/2010/main" xmlns="" val="2128536031"/>
      </p:ext>
    </p:extLst>
  </p:cSld>
  <p:clrMapOvr>
    <a:masterClrMapping/>
  </p:clrMapOvr>
  <p:transition spd="med">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S102804846">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300000"/>
              </a:schemeClr>
            </a:gs>
            <a:gs pos="100000">
              <a:schemeClr val="phClr">
                <a:shade val="30000"/>
                <a:satMod val="200000"/>
              </a:schemeClr>
            </a:gs>
          </a:gsLst>
          <a:path path="circle">
            <a:fillToRect l="50000" t="50000" r="50000" b="50000"/>
          </a:path>
        </a:gradFill>
        <a:blipFill rotWithShape="1">
          <a:blip xmlns:r="http://schemas.openxmlformats.org/officeDocument/2006/relationships" r:embed="rId1">
            <a:duotone>
              <a:schemeClr val="phClr">
                <a:shade val="12000"/>
                <a:satMod val="240000"/>
              </a:schemeClr>
              <a:schemeClr val="phClr">
                <a:tint val="65000"/>
              </a:schemeClr>
            </a:duotone>
          </a:blip>
          <a:stretch/>
        </a:blip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miter lim="800000"/>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400"/>
        </a:defPPr>
      </a:lstStyle>
    </a:txDef>
  </a:objectDefaults>
  <a:extraClrSchemeLst/>
</a:theme>
</file>

<file path=ppt/theme/theme2.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D361420C-9553-44A4-8E05-DF83120FC64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TS102804846</Template>
  <TotalTime>0</TotalTime>
  <Words>349</Words>
  <Application>Microsoft Office PowerPoint</Application>
  <PresentationFormat>Произвольный</PresentationFormat>
  <Paragraphs>50</Paragraphs>
  <Slides>33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33</vt:i4>
      </vt:variant>
    </vt:vector>
  </HeadingPairs>
  <TitlesOfParts>
    <vt:vector size="34" baseType="lpstr">
      <vt:lpstr>TS102804846</vt:lpstr>
      <vt:lpstr>Блокада Ленинграда. Застывшая история</vt:lpstr>
      <vt:lpstr>Блокада Ленинграда</vt:lpstr>
      <vt:lpstr>Блокада Ленинграда</vt:lpstr>
      <vt:lpstr> Командующий: генерал армии Л. А. Говоров, начальник штаба генерал-лейтенант Д. Н. Гусев:  2-я ударная армия — командующий: генерал-лейтенант И. И. Федюнинский. 42-я армия — командующий: генерал-полковник И. И. Масленников, с 14 по 24 марта В. З. Романовский, с конца марта — В. П. Свиридов. 67-я армия — командующий: генерал-лейтенант В. П. Свиридов, с конца марта — генерал-лейтенант В. З. Романовский. 13-я воздушная армия — командующий: генерал-полковник авиации С. Д. Рыбальченко.</vt:lpstr>
      <vt:lpstr>Волховский фронт </vt:lpstr>
      <vt:lpstr>  (с 15.02.1944 — расформирован) — командующий: генерал армии К. А. Мерецков, начальника штаба генерал-лейтенант Ф. П. Озеров:  54-я армия — командующий: генерал-лейтенант С. В. Рогинский. 8-й армия — командующий: генерал-лейтенант Ф. Н. Стариков. 59-я армия — командующий: генерал-лейтенант И. Т. Коровников. 14-я воздушная армия (с конца февраля — в резерве Ставки ВГК) — командующий: генерал-лейтенант авиации И. П. Журавлёв.</vt:lpstr>
      <vt:lpstr>22-я армия — командующий: генерал-лейтенант В. А. Юшкевич, с 1 апреля ком. Г. П. Коротков. 6-я гвардейская армия (в составе фронта — до 6 февраля) — командующий: генерал-полковник И. М. Чистяков. 10-я гвардейская армия — командующий: генерал-лейтенант А. В. Сухомлин, с 21 января генерал-лейтенант М. И. Казаков. 15-я воздушная армия — командующий: генерал-лейтенант авиации Н. Ф. Науменко. Балтийский флот — командующий: адмирал В. Ф. Трибуц.</vt:lpstr>
      <vt:lpstr>Нападение Германии на СССР Захват Ленинграда был составной частью разработанного нацистской Германией плана войны против СССР — плана «Барбаросса». </vt:lpstr>
      <vt:lpstr>Этапы работы:</vt:lpstr>
      <vt:lpstr>Трудовой подвиг блокадного Ленинграда</vt:lpstr>
      <vt:lpstr>Промышленность Ленинграда накануне ВОВ</vt:lpstr>
      <vt:lpstr>Слайд 12</vt:lpstr>
      <vt:lpstr>Памятники, посвященные блокадному Ленинграду</vt:lpstr>
      <vt:lpstr>Пискарёвское кладбище </vt:lpstr>
      <vt:lpstr>«Зелёный пояс Славы»</vt:lpstr>
      <vt:lpstr>Валя Котик</vt:lpstr>
      <vt:lpstr>В Смоленске  перед крепостной стеной находится Опаленный цветок, который представляет собой несколько детских тел, слившихся в шар. Этот памятник посвящен детям-узникам концлагерей. </vt:lpstr>
      <vt:lpstr>Санкт-Петербург </vt:lpstr>
      <vt:lpstr>Дети блокадного Ленинграда</vt:lpstr>
      <vt:lpstr>Слайд 20</vt:lpstr>
      <vt:lpstr>Когда замкнулось блокадное кольцо, в Ленинграде оставалось помимо взрослого населения 400 тысяч детей</vt:lpstr>
      <vt:lpstr>«В дни блокады»</vt:lpstr>
      <vt:lpstr>Весь мир потряс дневник маленькой ленинградской девочки Тани Савичевой</vt:lpstr>
      <vt:lpstr>Слайд 24</vt:lpstr>
      <vt:lpstr>У них было особое, опаленное войной, блокадное детство. Они росли в условиях голода и холода, под свист и разрывы снарядов и бомб…</vt:lpstr>
      <vt:lpstr>Школьные занятия в блокадном Ленинграде</vt:lpstr>
      <vt:lpstr>Тружениками были дети</vt:lpstr>
      <vt:lpstr>Дети на промышленных предприятиях заменили у станков отцов </vt:lpstr>
      <vt:lpstr>«Заменим у станков отцов!» -  этот призыв прозвучал с первых дней войны. И учащиеся школ пошли работать на предприятия, чтобы помогать старшим выпускать оборонную продукцию.</vt:lpstr>
      <vt:lpstr>Еще в декабре 1942 г. была учреждена медаль «За оборону Ленинграда» для награждения всех активных участников защиты города на Неве. Всего медалью «За оборону Ленинграда» награждено около 1,5 миллионов человек, из них почти 15,5 тысяч – дети.</vt:lpstr>
      <vt:lpstr>Твоя душа взметнулась в небо, Голодное покинув тело. А мать несла краюшку хлеба Тебе, сынок… Да не успела… </vt:lpstr>
      <vt:lpstr>Спит малыш, обняв игрушку - Длинноухого щенка. В мягком облаке – подушк Сны спустились свысока. Не буди его, не надо,- Пусть продлится счастья миг. О войне и о блокаде Он узнает не из книг…  Спит ребёнок. Над Невою Птицы белые кружат: В путь далёкий за собою Собирают журавлят… </vt:lpstr>
      <vt:lpstr>Блокадный хлеб рабочего</vt:lpstr>
    </vt:vector>
  </TitlesOfParts>
  <Manager/>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2014-01-21T10:12:32Z</dcterms:created>
  <dcterms:modified xsi:type="dcterms:W3CDTF">2014-01-27T07:36:39Z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TC028048469991</vt:lpwstr>
  </property>
</Properties>
</file>